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7" r:id="rId1"/>
  </p:sldMasterIdLst>
  <p:notesMasterIdLst>
    <p:notesMasterId r:id="rId17"/>
  </p:notesMasterIdLst>
  <p:handoutMasterIdLst>
    <p:handoutMasterId r:id="rId18"/>
  </p:handoutMasterIdLst>
  <p:sldIdLst>
    <p:sldId id="291" r:id="rId2"/>
    <p:sldId id="285" r:id="rId3"/>
    <p:sldId id="286" r:id="rId4"/>
    <p:sldId id="287" r:id="rId5"/>
    <p:sldId id="288" r:id="rId6"/>
    <p:sldId id="289" r:id="rId7"/>
    <p:sldId id="292" r:id="rId8"/>
    <p:sldId id="294" r:id="rId9"/>
    <p:sldId id="271" r:id="rId10"/>
    <p:sldId id="275" r:id="rId11"/>
    <p:sldId id="274" r:id="rId12"/>
    <p:sldId id="293" r:id="rId13"/>
    <p:sldId id="282" r:id="rId14"/>
    <p:sldId id="284" r:id="rId15"/>
    <p:sldId id="28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ENGLISH</c:v>
                </c:pt>
                <c:pt idx="1">
                  <c:v>CHINESE</c:v>
                </c:pt>
                <c:pt idx="2">
                  <c:v>HINDI</c:v>
                </c:pt>
                <c:pt idx="3">
                  <c:v>FRENCH</c:v>
                </c:pt>
                <c:pt idx="4">
                  <c:v>ARABIC</c:v>
                </c:pt>
                <c:pt idx="5">
                  <c:v>BENGALI</c:v>
                </c:pt>
                <c:pt idx="6">
                  <c:v>PORTUGUESE</c:v>
                </c:pt>
                <c:pt idx="7">
                  <c:v>RUSSIAN</c:v>
                </c:pt>
                <c:pt idx="8">
                  <c:v>URDU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1456</c:v>
                </c:pt>
                <c:pt idx="1">
                  <c:v>1138</c:v>
                </c:pt>
                <c:pt idx="2">
                  <c:v>609.5</c:v>
                </c:pt>
                <c:pt idx="3">
                  <c:v>309.8</c:v>
                </c:pt>
                <c:pt idx="4">
                  <c:v>274</c:v>
                </c:pt>
                <c:pt idx="5">
                  <c:v>272.8</c:v>
                </c:pt>
                <c:pt idx="6">
                  <c:v>263.60000000000002</c:v>
                </c:pt>
                <c:pt idx="7">
                  <c:v>255</c:v>
                </c:pt>
                <c:pt idx="8">
                  <c:v>232.7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D4-4DD8-AB64-EA8E0C7D72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satMod val="110000"/>
                    <a:lumMod val="104000"/>
                  </a:schemeClr>
                </a:gs>
                <a:gs pos="69000">
                  <a:schemeClr val="accent2">
                    <a:shade val="88000"/>
                    <a:satMod val="130000"/>
                    <a:lumMod val="92000"/>
                  </a:schemeClr>
                </a:gs>
                <a:gs pos="100000">
                  <a:schemeClr val="accent2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ENGLISH</c:v>
                </c:pt>
                <c:pt idx="1">
                  <c:v>CHINESE</c:v>
                </c:pt>
                <c:pt idx="2">
                  <c:v>HINDI</c:v>
                </c:pt>
                <c:pt idx="3">
                  <c:v>FRENCH</c:v>
                </c:pt>
                <c:pt idx="4">
                  <c:v>ARABIC</c:v>
                </c:pt>
                <c:pt idx="5">
                  <c:v>BENGALI</c:v>
                </c:pt>
                <c:pt idx="6">
                  <c:v>PORTUGUESE</c:v>
                </c:pt>
                <c:pt idx="7">
                  <c:v>RUSSIAN</c:v>
                </c:pt>
                <c:pt idx="8">
                  <c:v>URDU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1-23D4-4DD8-AB64-EA8E0C7D72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satMod val="110000"/>
                    <a:lumMod val="104000"/>
                  </a:schemeClr>
                </a:gs>
                <a:gs pos="69000">
                  <a:schemeClr val="accent3">
                    <a:shade val="88000"/>
                    <a:satMod val="130000"/>
                    <a:lumMod val="92000"/>
                  </a:schemeClr>
                </a:gs>
                <a:gs pos="100000">
                  <a:schemeClr val="accent3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ENGLISH</c:v>
                </c:pt>
                <c:pt idx="1">
                  <c:v>CHINESE</c:v>
                </c:pt>
                <c:pt idx="2">
                  <c:v>HINDI</c:v>
                </c:pt>
                <c:pt idx="3">
                  <c:v>FRENCH</c:v>
                </c:pt>
                <c:pt idx="4">
                  <c:v>ARABIC</c:v>
                </c:pt>
                <c:pt idx="5">
                  <c:v>BENGALI</c:v>
                </c:pt>
                <c:pt idx="6">
                  <c:v>PORTUGUESE</c:v>
                </c:pt>
                <c:pt idx="7">
                  <c:v>RUSSIAN</c:v>
                </c:pt>
                <c:pt idx="8">
                  <c:v>URDU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2-23D4-4DD8-AB64-EA8E0C7D72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304768032"/>
        <c:axId val="1304769952"/>
      </c:barChart>
      <c:catAx>
        <c:axId val="1304768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769952"/>
        <c:crosses val="autoZero"/>
        <c:auto val="1"/>
        <c:lblAlgn val="ctr"/>
        <c:lblOffset val="100"/>
        <c:noMultiLvlLbl val="0"/>
      </c:catAx>
      <c:valAx>
        <c:axId val="1304769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76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CF05C-9074-47DD-811D-12B5228A38E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F70B781-755F-4801-ABF6-5155062F0B68}">
      <dgm:prSet/>
      <dgm:spPr/>
      <dgm:t>
        <a:bodyPr/>
        <a:lstStyle/>
        <a:p>
          <a:r>
            <a:rPr lang="en-US"/>
            <a:t>Conveying basic Needs</a:t>
          </a:r>
        </a:p>
      </dgm:t>
    </dgm:pt>
    <dgm:pt modelId="{B21A4D2A-1CD7-46D6-AC32-D0745BB6017F}" type="parTrans" cxnId="{A92E47E1-F3A7-46D8-A809-1AFF43B8BA71}">
      <dgm:prSet/>
      <dgm:spPr/>
      <dgm:t>
        <a:bodyPr/>
        <a:lstStyle/>
        <a:p>
          <a:endParaRPr lang="en-US"/>
        </a:p>
      </dgm:t>
    </dgm:pt>
    <dgm:pt modelId="{C78AB9C2-F93C-4A11-BDDD-107BCD66C0A1}" type="sibTrans" cxnId="{A92E47E1-F3A7-46D8-A809-1AFF43B8BA7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2DB3E1D-5047-4A7F-991D-38FFCC9A5E47}">
      <dgm:prSet/>
      <dgm:spPr/>
      <dgm:t>
        <a:bodyPr/>
        <a:lstStyle/>
        <a:p>
          <a:r>
            <a:rPr lang="en-US"/>
            <a:t>Expressing Emotions</a:t>
          </a:r>
        </a:p>
      </dgm:t>
    </dgm:pt>
    <dgm:pt modelId="{EE4B910E-CBC0-4006-86F6-7F52DDC16BE1}" type="parTrans" cxnId="{FD1788E2-6E16-44AE-9036-3298B74498D4}">
      <dgm:prSet/>
      <dgm:spPr/>
      <dgm:t>
        <a:bodyPr/>
        <a:lstStyle/>
        <a:p>
          <a:endParaRPr lang="en-US"/>
        </a:p>
      </dgm:t>
    </dgm:pt>
    <dgm:pt modelId="{B5743C54-2DEE-4E4D-8D25-A306951FA6C9}" type="sibTrans" cxnId="{FD1788E2-6E16-44AE-9036-3298B74498D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9197DF2-4F91-42D7-8D9F-02C5D5F83074}">
      <dgm:prSet/>
      <dgm:spPr/>
      <dgm:t>
        <a:bodyPr/>
        <a:lstStyle/>
        <a:p>
          <a:r>
            <a:rPr lang="en-US"/>
            <a:t>Sharing information</a:t>
          </a:r>
        </a:p>
      </dgm:t>
    </dgm:pt>
    <dgm:pt modelId="{0E50F209-B52C-4086-B9BA-126E231F86F0}" type="parTrans" cxnId="{58B23738-5869-4B75-A550-E52BE892821D}">
      <dgm:prSet/>
      <dgm:spPr/>
      <dgm:t>
        <a:bodyPr/>
        <a:lstStyle/>
        <a:p>
          <a:endParaRPr lang="en-US"/>
        </a:p>
      </dgm:t>
    </dgm:pt>
    <dgm:pt modelId="{67391012-8964-4320-9A32-22F8CDF84002}" type="sibTrans" cxnId="{58B23738-5869-4B75-A550-E52BE892821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66730EB-46D7-48B3-B684-2DF4F2490427}">
      <dgm:prSet/>
      <dgm:spPr/>
      <dgm:t>
        <a:bodyPr/>
        <a:lstStyle/>
        <a:p>
          <a:r>
            <a:rPr lang="en-US"/>
            <a:t>Developing social bonds</a:t>
          </a:r>
        </a:p>
      </dgm:t>
    </dgm:pt>
    <dgm:pt modelId="{04003F79-70CA-4DC8-A75E-A849943A69D9}" type="parTrans" cxnId="{10578FD0-1138-4346-9A89-AE736768E5E1}">
      <dgm:prSet/>
      <dgm:spPr/>
      <dgm:t>
        <a:bodyPr/>
        <a:lstStyle/>
        <a:p>
          <a:endParaRPr lang="en-US"/>
        </a:p>
      </dgm:t>
    </dgm:pt>
    <dgm:pt modelId="{61BCD899-BE5D-4817-8DC0-FDB660A40597}" type="sibTrans" cxnId="{10578FD0-1138-4346-9A89-AE736768E5E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1E9AAB5-CD63-4E12-8AFE-03DA11E22873}" type="pres">
      <dgm:prSet presAssocID="{159CF05C-9074-47DD-811D-12B5228A38ED}" presName="Name0" presStyleCnt="0">
        <dgm:presLayoutVars>
          <dgm:animLvl val="lvl"/>
          <dgm:resizeHandles val="exact"/>
        </dgm:presLayoutVars>
      </dgm:prSet>
      <dgm:spPr/>
    </dgm:pt>
    <dgm:pt modelId="{AE4FDC7C-CC7B-49C2-844D-3B962CEE5733}" type="pres">
      <dgm:prSet presAssocID="{7F70B781-755F-4801-ABF6-5155062F0B68}" presName="compositeNode" presStyleCnt="0">
        <dgm:presLayoutVars>
          <dgm:bulletEnabled val="1"/>
        </dgm:presLayoutVars>
      </dgm:prSet>
      <dgm:spPr/>
    </dgm:pt>
    <dgm:pt modelId="{526400AF-C5BF-466F-A296-1E282EA5AEED}" type="pres">
      <dgm:prSet presAssocID="{7F70B781-755F-4801-ABF6-5155062F0B68}" presName="bgRect" presStyleLbl="bgAccFollowNode1" presStyleIdx="0" presStyleCnt="4"/>
      <dgm:spPr/>
    </dgm:pt>
    <dgm:pt modelId="{BB61E521-FA3D-49FF-9BBF-85D3F08203A6}" type="pres">
      <dgm:prSet presAssocID="{C78AB9C2-F93C-4A11-BDDD-107BCD66C0A1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A6F2442F-C718-4C9D-ADD3-310AF31DFB0D}" type="pres">
      <dgm:prSet presAssocID="{7F70B781-755F-4801-ABF6-5155062F0B68}" presName="bottomLine" presStyleLbl="alignNode1" presStyleIdx="1" presStyleCnt="8">
        <dgm:presLayoutVars/>
      </dgm:prSet>
      <dgm:spPr/>
    </dgm:pt>
    <dgm:pt modelId="{86E6EEE9-2B57-4611-877C-6ABEF6B4CFDE}" type="pres">
      <dgm:prSet presAssocID="{7F70B781-755F-4801-ABF6-5155062F0B68}" presName="nodeText" presStyleLbl="bgAccFollowNode1" presStyleIdx="0" presStyleCnt="4">
        <dgm:presLayoutVars>
          <dgm:bulletEnabled val="1"/>
        </dgm:presLayoutVars>
      </dgm:prSet>
      <dgm:spPr/>
    </dgm:pt>
    <dgm:pt modelId="{FBE0C92C-700E-47D2-88E3-0514D6CD25B4}" type="pres">
      <dgm:prSet presAssocID="{C78AB9C2-F93C-4A11-BDDD-107BCD66C0A1}" presName="sibTrans" presStyleCnt="0"/>
      <dgm:spPr/>
    </dgm:pt>
    <dgm:pt modelId="{C681E188-55F1-4B1C-8FC6-4AA11A77AB7B}" type="pres">
      <dgm:prSet presAssocID="{42DB3E1D-5047-4A7F-991D-38FFCC9A5E47}" presName="compositeNode" presStyleCnt="0">
        <dgm:presLayoutVars>
          <dgm:bulletEnabled val="1"/>
        </dgm:presLayoutVars>
      </dgm:prSet>
      <dgm:spPr/>
    </dgm:pt>
    <dgm:pt modelId="{D8AE027A-03AB-46FE-82F9-4AE2541FEBB1}" type="pres">
      <dgm:prSet presAssocID="{42DB3E1D-5047-4A7F-991D-38FFCC9A5E47}" presName="bgRect" presStyleLbl="bgAccFollowNode1" presStyleIdx="1" presStyleCnt="4"/>
      <dgm:spPr/>
    </dgm:pt>
    <dgm:pt modelId="{9D8834E1-5288-4D35-AE74-B9123E0B38B4}" type="pres">
      <dgm:prSet presAssocID="{B5743C54-2DEE-4E4D-8D25-A306951FA6C9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8F9C3F92-E307-4D1E-B4DA-CF91A3CB53A4}" type="pres">
      <dgm:prSet presAssocID="{42DB3E1D-5047-4A7F-991D-38FFCC9A5E47}" presName="bottomLine" presStyleLbl="alignNode1" presStyleIdx="3" presStyleCnt="8">
        <dgm:presLayoutVars/>
      </dgm:prSet>
      <dgm:spPr/>
    </dgm:pt>
    <dgm:pt modelId="{AE256200-10F3-46CB-BFB1-E9F573C683A3}" type="pres">
      <dgm:prSet presAssocID="{42DB3E1D-5047-4A7F-991D-38FFCC9A5E47}" presName="nodeText" presStyleLbl="bgAccFollowNode1" presStyleIdx="1" presStyleCnt="4">
        <dgm:presLayoutVars>
          <dgm:bulletEnabled val="1"/>
        </dgm:presLayoutVars>
      </dgm:prSet>
      <dgm:spPr/>
    </dgm:pt>
    <dgm:pt modelId="{F8CF1927-3F3B-407A-94A2-918733FE9C30}" type="pres">
      <dgm:prSet presAssocID="{B5743C54-2DEE-4E4D-8D25-A306951FA6C9}" presName="sibTrans" presStyleCnt="0"/>
      <dgm:spPr/>
    </dgm:pt>
    <dgm:pt modelId="{CC7A96B1-B01B-4307-AA91-FD13E0B99D83}" type="pres">
      <dgm:prSet presAssocID="{B9197DF2-4F91-42D7-8D9F-02C5D5F83074}" presName="compositeNode" presStyleCnt="0">
        <dgm:presLayoutVars>
          <dgm:bulletEnabled val="1"/>
        </dgm:presLayoutVars>
      </dgm:prSet>
      <dgm:spPr/>
    </dgm:pt>
    <dgm:pt modelId="{34E32352-60C1-4A4C-B0DB-366674A3BA0F}" type="pres">
      <dgm:prSet presAssocID="{B9197DF2-4F91-42D7-8D9F-02C5D5F83074}" presName="bgRect" presStyleLbl="bgAccFollowNode1" presStyleIdx="2" presStyleCnt="4"/>
      <dgm:spPr/>
    </dgm:pt>
    <dgm:pt modelId="{54D7BD1C-78D9-4DDE-88AE-36596ED23793}" type="pres">
      <dgm:prSet presAssocID="{67391012-8964-4320-9A32-22F8CDF8400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1603550-E8C7-469C-8E61-0B3A51D1CB55}" type="pres">
      <dgm:prSet presAssocID="{B9197DF2-4F91-42D7-8D9F-02C5D5F83074}" presName="bottomLine" presStyleLbl="alignNode1" presStyleIdx="5" presStyleCnt="8">
        <dgm:presLayoutVars/>
      </dgm:prSet>
      <dgm:spPr/>
    </dgm:pt>
    <dgm:pt modelId="{204DE5C5-6B10-41E1-951B-2CE67A549118}" type="pres">
      <dgm:prSet presAssocID="{B9197DF2-4F91-42D7-8D9F-02C5D5F83074}" presName="nodeText" presStyleLbl="bgAccFollowNode1" presStyleIdx="2" presStyleCnt="4">
        <dgm:presLayoutVars>
          <dgm:bulletEnabled val="1"/>
        </dgm:presLayoutVars>
      </dgm:prSet>
      <dgm:spPr/>
    </dgm:pt>
    <dgm:pt modelId="{036269AF-B5EC-4EB2-A516-A574F3836B81}" type="pres">
      <dgm:prSet presAssocID="{67391012-8964-4320-9A32-22F8CDF84002}" presName="sibTrans" presStyleCnt="0"/>
      <dgm:spPr/>
    </dgm:pt>
    <dgm:pt modelId="{F9900568-E19F-4010-BD36-8AAC8CA67D09}" type="pres">
      <dgm:prSet presAssocID="{266730EB-46D7-48B3-B684-2DF4F2490427}" presName="compositeNode" presStyleCnt="0">
        <dgm:presLayoutVars>
          <dgm:bulletEnabled val="1"/>
        </dgm:presLayoutVars>
      </dgm:prSet>
      <dgm:spPr/>
    </dgm:pt>
    <dgm:pt modelId="{FF8E9700-553A-4C4A-9698-671991AA5F2E}" type="pres">
      <dgm:prSet presAssocID="{266730EB-46D7-48B3-B684-2DF4F2490427}" presName="bgRect" presStyleLbl="bgAccFollowNode1" presStyleIdx="3" presStyleCnt="4"/>
      <dgm:spPr/>
    </dgm:pt>
    <dgm:pt modelId="{64753026-BC66-4EFF-B39C-E15B4828BF4C}" type="pres">
      <dgm:prSet presAssocID="{61BCD899-BE5D-4817-8DC0-FDB660A40597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658FC823-CCF9-4CE4-BF57-5E4B41BF2B27}" type="pres">
      <dgm:prSet presAssocID="{266730EB-46D7-48B3-B684-2DF4F2490427}" presName="bottomLine" presStyleLbl="alignNode1" presStyleIdx="7" presStyleCnt="8">
        <dgm:presLayoutVars/>
      </dgm:prSet>
      <dgm:spPr/>
    </dgm:pt>
    <dgm:pt modelId="{AB5BA530-3E77-4B43-A72F-2FFEEFD186BC}" type="pres">
      <dgm:prSet presAssocID="{266730EB-46D7-48B3-B684-2DF4F2490427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4F67403-C578-476B-A700-17B54516280B}" type="presOf" srcId="{61BCD899-BE5D-4817-8DC0-FDB660A40597}" destId="{64753026-BC66-4EFF-B39C-E15B4828BF4C}" srcOrd="0" destOrd="0" presId="urn:microsoft.com/office/officeart/2016/7/layout/BasicLinearProcessNumbered"/>
    <dgm:cxn modelId="{24FB0129-D9FC-4F27-9F17-1099B17CEEE0}" type="presOf" srcId="{B9197DF2-4F91-42D7-8D9F-02C5D5F83074}" destId="{34E32352-60C1-4A4C-B0DB-366674A3BA0F}" srcOrd="0" destOrd="0" presId="urn:microsoft.com/office/officeart/2016/7/layout/BasicLinearProcessNumbered"/>
    <dgm:cxn modelId="{9DA8142A-3A7C-40C5-81B4-062B540660AB}" type="presOf" srcId="{266730EB-46D7-48B3-B684-2DF4F2490427}" destId="{FF8E9700-553A-4C4A-9698-671991AA5F2E}" srcOrd="0" destOrd="0" presId="urn:microsoft.com/office/officeart/2016/7/layout/BasicLinearProcessNumbered"/>
    <dgm:cxn modelId="{58B23738-5869-4B75-A550-E52BE892821D}" srcId="{159CF05C-9074-47DD-811D-12B5228A38ED}" destId="{B9197DF2-4F91-42D7-8D9F-02C5D5F83074}" srcOrd="2" destOrd="0" parTransId="{0E50F209-B52C-4086-B9BA-126E231F86F0}" sibTransId="{67391012-8964-4320-9A32-22F8CDF84002}"/>
    <dgm:cxn modelId="{984FF55B-26DC-45D9-BCF4-806904ED0381}" type="presOf" srcId="{42DB3E1D-5047-4A7F-991D-38FFCC9A5E47}" destId="{D8AE027A-03AB-46FE-82F9-4AE2541FEBB1}" srcOrd="0" destOrd="0" presId="urn:microsoft.com/office/officeart/2016/7/layout/BasicLinearProcessNumbered"/>
    <dgm:cxn modelId="{B0AEC661-5F38-4D05-9FE3-52F4F8D681F2}" type="presOf" srcId="{159CF05C-9074-47DD-811D-12B5228A38ED}" destId="{B1E9AAB5-CD63-4E12-8AFE-03DA11E22873}" srcOrd="0" destOrd="0" presId="urn:microsoft.com/office/officeart/2016/7/layout/BasicLinearProcessNumbered"/>
    <dgm:cxn modelId="{E08FCE66-006C-446A-8AAB-4B2667B8CB8B}" type="presOf" srcId="{7F70B781-755F-4801-ABF6-5155062F0B68}" destId="{526400AF-C5BF-466F-A296-1E282EA5AEED}" srcOrd="0" destOrd="0" presId="urn:microsoft.com/office/officeart/2016/7/layout/BasicLinearProcessNumbered"/>
    <dgm:cxn modelId="{B65CFA66-3BD4-4959-A403-AD09F0005CF7}" type="presOf" srcId="{266730EB-46D7-48B3-B684-2DF4F2490427}" destId="{AB5BA530-3E77-4B43-A72F-2FFEEFD186BC}" srcOrd="1" destOrd="0" presId="urn:microsoft.com/office/officeart/2016/7/layout/BasicLinearProcessNumbered"/>
    <dgm:cxn modelId="{8BA24A73-2488-405E-B223-10DF743E6E8D}" type="presOf" srcId="{67391012-8964-4320-9A32-22F8CDF84002}" destId="{54D7BD1C-78D9-4DDE-88AE-36596ED23793}" srcOrd="0" destOrd="0" presId="urn:microsoft.com/office/officeart/2016/7/layout/BasicLinearProcessNumbered"/>
    <dgm:cxn modelId="{B0294B73-7548-49DF-9AC1-2CF402642763}" type="presOf" srcId="{C78AB9C2-F93C-4A11-BDDD-107BCD66C0A1}" destId="{BB61E521-FA3D-49FF-9BBF-85D3F08203A6}" srcOrd="0" destOrd="0" presId="urn:microsoft.com/office/officeart/2016/7/layout/BasicLinearProcessNumbered"/>
    <dgm:cxn modelId="{03CBD759-112E-4CDB-BBC2-319D6019E1E0}" type="presOf" srcId="{7F70B781-755F-4801-ABF6-5155062F0B68}" destId="{86E6EEE9-2B57-4611-877C-6ABEF6B4CFDE}" srcOrd="1" destOrd="0" presId="urn:microsoft.com/office/officeart/2016/7/layout/BasicLinearProcessNumbered"/>
    <dgm:cxn modelId="{E468B286-4472-4572-BC61-047EF63A77E5}" type="presOf" srcId="{42DB3E1D-5047-4A7F-991D-38FFCC9A5E47}" destId="{AE256200-10F3-46CB-BFB1-E9F573C683A3}" srcOrd="1" destOrd="0" presId="urn:microsoft.com/office/officeart/2016/7/layout/BasicLinearProcessNumbered"/>
    <dgm:cxn modelId="{74274CCD-226D-4737-86DF-787E6BBCAA48}" type="presOf" srcId="{B5743C54-2DEE-4E4D-8D25-A306951FA6C9}" destId="{9D8834E1-5288-4D35-AE74-B9123E0B38B4}" srcOrd="0" destOrd="0" presId="urn:microsoft.com/office/officeart/2016/7/layout/BasicLinearProcessNumbered"/>
    <dgm:cxn modelId="{10578FD0-1138-4346-9A89-AE736768E5E1}" srcId="{159CF05C-9074-47DD-811D-12B5228A38ED}" destId="{266730EB-46D7-48B3-B684-2DF4F2490427}" srcOrd="3" destOrd="0" parTransId="{04003F79-70CA-4DC8-A75E-A849943A69D9}" sibTransId="{61BCD899-BE5D-4817-8DC0-FDB660A40597}"/>
    <dgm:cxn modelId="{A92E47E1-F3A7-46D8-A809-1AFF43B8BA71}" srcId="{159CF05C-9074-47DD-811D-12B5228A38ED}" destId="{7F70B781-755F-4801-ABF6-5155062F0B68}" srcOrd="0" destOrd="0" parTransId="{B21A4D2A-1CD7-46D6-AC32-D0745BB6017F}" sibTransId="{C78AB9C2-F93C-4A11-BDDD-107BCD66C0A1}"/>
    <dgm:cxn modelId="{FD1788E2-6E16-44AE-9036-3298B74498D4}" srcId="{159CF05C-9074-47DD-811D-12B5228A38ED}" destId="{42DB3E1D-5047-4A7F-991D-38FFCC9A5E47}" srcOrd="1" destOrd="0" parTransId="{EE4B910E-CBC0-4006-86F6-7F52DDC16BE1}" sibTransId="{B5743C54-2DEE-4E4D-8D25-A306951FA6C9}"/>
    <dgm:cxn modelId="{CB9984FA-51C7-40BA-8D49-C9E320240B33}" type="presOf" srcId="{B9197DF2-4F91-42D7-8D9F-02C5D5F83074}" destId="{204DE5C5-6B10-41E1-951B-2CE67A549118}" srcOrd="1" destOrd="0" presId="urn:microsoft.com/office/officeart/2016/7/layout/BasicLinearProcessNumbered"/>
    <dgm:cxn modelId="{163B267D-2C11-4233-90BD-EA285E22EF50}" type="presParOf" srcId="{B1E9AAB5-CD63-4E12-8AFE-03DA11E22873}" destId="{AE4FDC7C-CC7B-49C2-844D-3B962CEE5733}" srcOrd="0" destOrd="0" presId="urn:microsoft.com/office/officeart/2016/7/layout/BasicLinearProcessNumbered"/>
    <dgm:cxn modelId="{B49FCF2A-172B-48A4-A69F-601862B3523D}" type="presParOf" srcId="{AE4FDC7C-CC7B-49C2-844D-3B962CEE5733}" destId="{526400AF-C5BF-466F-A296-1E282EA5AEED}" srcOrd="0" destOrd="0" presId="urn:microsoft.com/office/officeart/2016/7/layout/BasicLinearProcessNumbered"/>
    <dgm:cxn modelId="{418CBCD6-936A-42B8-AF6B-E47D430B74E8}" type="presParOf" srcId="{AE4FDC7C-CC7B-49C2-844D-3B962CEE5733}" destId="{BB61E521-FA3D-49FF-9BBF-85D3F08203A6}" srcOrd="1" destOrd="0" presId="urn:microsoft.com/office/officeart/2016/7/layout/BasicLinearProcessNumbered"/>
    <dgm:cxn modelId="{9425254D-DC96-456F-B3CC-E8B427ECF523}" type="presParOf" srcId="{AE4FDC7C-CC7B-49C2-844D-3B962CEE5733}" destId="{A6F2442F-C718-4C9D-ADD3-310AF31DFB0D}" srcOrd="2" destOrd="0" presId="urn:microsoft.com/office/officeart/2016/7/layout/BasicLinearProcessNumbered"/>
    <dgm:cxn modelId="{266D58E4-7C0C-4BE0-8633-07BB868E50B6}" type="presParOf" srcId="{AE4FDC7C-CC7B-49C2-844D-3B962CEE5733}" destId="{86E6EEE9-2B57-4611-877C-6ABEF6B4CFDE}" srcOrd="3" destOrd="0" presId="urn:microsoft.com/office/officeart/2016/7/layout/BasicLinearProcessNumbered"/>
    <dgm:cxn modelId="{652E4045-02AE-40C5-A787-5E020AB605E3}" type="presParOf" srcId="{B1E9AAB5-CD63-4E12-8AFE-03DA11E22873}" destId="{FBE0C92C-700E-47D2-88E3-0514D6CD25B4}" srcOrd="1" destOrd="0" presId="urn:microsoft.com/office/officeart/2016/7/layout/BasicLinearProcessNumbered"/>
    <dgm:cxn modelId="{9CFC9BBD-EB17-4241-B825-7A504C918FD5}" type="presParOf" srcId="{B1E9AAB5-CD63-4E12-8AFE-03DA11E22873}" destId="{C681E188-55F1-4B1C-8FC6-4AA11A77AB7B}" srcOrd="2" destOrd="0" presId="urn:microsoft.com/office/officeart/2016/7/layout/BasicLinearProcessNumbered"/>
    <dgm:cxn modelId="{2C1DB810-3664-464A-8849-1AB42C777CA4}" type="presParOf" srcId="{C681E188-55F1-4B1C-8FC6-4AA11A77AB7B}" destId="{D8AE027A-03AB-46FE-82F9-4AE2541FEBB1}" srcOrd="0" destOrd="0" presId="urn:microsoft.com/office/officeart/2016/7/layout/BasicLinearProcessNumbered"/>
    <dgm:cxn modelId="{4318524B-8DC7-4BD3-864E-0886E9D39F64}" type="presParOf" srcId="{C681E188-55F1-4B1C-8FC6-4AA11A77AB7B}" destId="{9D8834E1-5288-4D35-AE74-B9123E0B38B4}" srcOrd="1" destOrd="0" presId="urn:microsoft.com/office/officeart/2016/7/layout/BasicLinearProcessNumbered"/>
    <dgm:cxn modelId="{A3606C81-3BE5-429F-93DA-FCDBCB23556D}" type="presParOf" srcId="{C681E188-55F1-4B1C-8FC6-4AA11A77AB7B}" destId="{8F9C3F92-E307-4D1E-B4DA-CF91A3CB53A4}" srcOrd="2" destOrd="0" presId="urn:microsoft.com/office/officeart/2016/7/layout/BasicLinearProcessNumbered"/>
    <dgm:cxn modelId="{AF12A0EC-5EA4-4755-8400-17E4AD361643}" type="presParOf" srcId="{C681E188-55F1-4B1C-8FC6-4AA11A77AB7B}" destId="{AE256200-10F3-46CB-BFB1-E9F573C683A3}" srcOrd="3" destOrd="0" presId="urn:microsoft.com/office/officeart/2016/7/layout/BasicLinearProcessNumbered"/>
    <dgm:cxn modelId="{5C118457-342B-4CDE-BEF3-DE654909975B}" type="presParOf" srcId="{B1E9AAB5-CD63-4E12-8AFE-03DA11E22873}" destId="{F8CF1927-3F3B-407A-94A2-918733FE9C30}" srcOrd="3" destOrd="0" presId="urn:microsoft.com/office/officeart/2016/7/layout/BasicLinearProcessNumbered"/>
    <dgm:cxn modelId="{B98A2D41-0119-4456-B463-41A7FFA67D60}" type="presParOf" srcId="{B1E9AAB5-CD63-4E12-8AFE-03DA11E22873}" destId="{CC7A96B1-B01B-4307-AA91-FD13E0B99D83}" srcOrd="4" destOrd="0" presId="urn:microsoft.com/office/officeart/2016/7/layout/BasicLinearProcessNumbered"/>
    <dgm:cxn modelId="{0FF4C8FA-B79F-463B-902B-6418030188AD}" type="presParOf" srcId="{CC7A96B1-B01B-4307-AA91-FD13E0B99D83}" destId="{34E32352-60C1-4A4C-B0DB-366674A3BA0F}" srcOrd="0" destOrd="0" presId="urn:microsoft.com/office/officeart/2016/7/layout/BasicLinearProcessNumbered"/>
    <dgm:cxn modelId="{FD960116-30B1-42D4-8B9E-74E2573FCCCB}" type="presParOf" srcId="{CC7A96B1-B01B-4307-AA91-FD13E0B99D83}" destId="{54D7BD1C-78D9-4DDE-88AE-36596ED23793}" srcOrd="1" destOrd="0" presId="urn:microsoft.com/office/officeart/2016/7/layout/BasicLinearProcessNumbered"/>
    <dgm:cxn modelId="{3DCB4893-FEEA-45F0-93C1-B5BB515B4A65}" type="presParOf" srcId="{CC7A96B1-B01B-4307-AA91-FD13E0B99D83}" destId="{41603550-E8C7-469C-8E61-0B3A51D1CB55}" srcOrd="2" destOrd="0" presId="urn:microsoft.com/office/officeart/2016/7/layout/BasicLinearProcessNumbered"/>
    <dgm:cxn modelId="{8D2E8BBB-F1C0-4C08-AC68-11D225E72457}" type="presParOf" srcId="{CC7A96B1-B01B-4307-AA91-FD13E0B99D83}" destId="{204DE5C5-6B10-41E1-951B-2CE67A549118}" srcOrd="3" destOrd="0" presId="urn:microsoft.com/office/officeart/2016/7/layout/BasicLinearProcessNumbered"/>
    <dgm:cxn modelId="{428FB50C-700D-4D11-8E6E-4F02DCFAD798}" type="presParOf" srcId="{B1E9AAB5-CD63-4E12-8AFE-03DA11E22873}" destId="{036269AF-B5EC-4EB2-A516-A574F3836B81}" srcOrd="5" destOrd="0" presId="urn:microsoft.com/office/officeart/2016/7/layout/BasicLinearProcessNumbered"/>
    <dgm:cxn modelId="{365F514F-7B5F-4B7D-87B4-2B7CFE01F0EC}" type="presParOf" srcId="{B1E9AAB5-CD63-4E12-8AFE-03DA11E22873}" destId="{F9900568-E19F-4010-BD36-8AAC8CA67D09}" srcOrd="6" destOrd="0" presId="urn:microsoft.com/office/officeart/2016/7/layout/BasicLinearProcessNumbered"/>
    <dgm:cxn modelId="{48DD5E34-920C-4AA9-ADFE-D017260A00F4}" type="presParOf" srcId="{F9900568-E19F-4010-BD36-8AAC8CA67D09}" destId="{FF8E9700-553A-4C4A-9698-671991AA5F2E}" srcOrd="0" destOrd="0" presId="urn:microsoft.com/office/officeart/2016/7/layout/BasicLinearProcessNumbered"/>
    <dgm:cxn modelId="{CD9A3267-7732-499E-848B-7E419525EB20}" type="presParOf" srcId="{F9900568-E19F-4010-BD36-8AAC8CA67D09}" destId="{64753026-BC66-4EFF-B39C-E15B4828BF4C}" srcOrd="1" destOrd="0" presId="urn:microsoft.com/office/officeart/2016/7/layout/BasicLinearProcessNumbered"/>
    <dgm:cxn modelId="{987AE185-F71A-484B-A352-E2EA2A506359}" type="presParOf" srcId="{F9900568-E19F-4010-BD36-8AAC8CA67D09}" destId="{658FC823-CCF9-4CE4-BF57-5E4B41BF2B27}" srcOrd="2" destOrd="0" presId="urn:microsoft.com/office/officeart/2016/7/layout/BasicLinearProcessNumbered"/>
    <dgm:cxn modelId="{3D41C19D-33A0-4AAC-91F0-30165BB333FF}" type="presParOf" srcId="{F9900568-E19F-4010-BD36-8AAC8CA67D09}" destId="{AB5BA530-3E77-4B43-A72F-2FFEEFD186B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4A8AD2-C799-402F-8425-6E3F8612C9CB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2AD2F67-9C41-445F-9721-3E0B50EF1DE9}">
      <dgm:prSet/>
      <dgm:spPr/>
      <dgm:t>
        <a:bodyPr/>
        <a:lstStyle/>
        <a:p>
          <a:r>
            <a:rPr lang="en-US"/>
            <a:t>Digital Communication </a:t>
          </a:r>
          <a:endParaRPr lang="en-IN"/>
        </a:p>
      </dgm:t>
    </dgm:pt>
    <dgm:pt modelId="{B91FFAB0-64E5-4BC7-A62A-F35A47DD6D86}" type="parTrans" cxnId="{EF969E6A-C60D-49CC-9DDC-D122D0D28CE0}">
      <dgm:prSet/>
      <dgm:spPr/>
      <dgm:t>
        <a:bodyPr/>
        <a:lstStyle/>
        <a:p>
          <a:endParaRPr lang="en-IN"/>
        </a:p>
      </dgm:t>
    </dgm:pt>
    <dgm:pt modelId="{C49D07E7-A80D-4F2F-8E04-C013421FFD72}" type="sibTrans" cxnId="{EF969E6A-C60D-49CC-9DDC-D122D0D28CE0}">
      <dgm:prSet/>
      <dgm:spPr/>
      <dgm:t>
        <a:bodyPr/>
        <a:lstStyle/>
        <a:p>
          <a:endParaRPr lang="en-IN"/>
        </a:p>
      </dgm:t>
    </dgm:pt>
    <dgm:pt modelId="{76552018-DBAE-430F-B74F-3F8009E8EAD2}">
      <dgm:prSet/>
      <dgm:spPr/>
      <dgm:t>
        <a:bodyPr/>
        <a:lstStyle/>
        <a:p>
          <a:r>
            <a:rPr lang="en-US"/>
            <a:t>Linguistic Preservation </a:t>
          </a:r>
          <a:endParaRPr lang="en-IN"/>
        </a:p>
      </dgm:t>
    </dgm:pt>
    <dgm:pt modelId="{4495BAC7-0B81-4454-9051-45C2621D56F2}" type="parTrans" cxnId="{7FE6FE4E-3642-4E32-92A9-93EEFDBE6783}">
      <dgm:prSet/>
      <dgm:spPr/>
      <dgm:t>
        <a:bodyPr/>
        <a:lstStyle/>
        <a:p>
          <a:endParaRPr lang="en-IN"/>
        </a:p>
      </dgm:t>
    </dgm:pt>
    <dgm:pt modelId="{7C7D477C-34F9-4B3D-B6D4-04139D0773C5}" type="sibTrans" cxnId="{7FE6FE4E-3642-4E32-92A9-93EEFDBE6783}">
      <dgm:prSet/>
      <dgm:spPr/>
      <dgm:t>
        <a:bodyPr/>
        <a:lstStyle/>
        <a:p>
          <a:endParaRPr lang="en-IN"/>
        </a:p>
      </dgm:t>
    </dgm:pt>
    <dgm:pt modelId="{9D6E0933-94D9-4724-9755-3F51D77A968B}">
      <dgm:prSet/>
      <dgm:spPr/>
      <dgm:t>
        <a:bodyPr/>
        <a:lstStyle/>
        <a:p>
          <a:r>
            <a:rPr lang="en-US"/>
            <a:t>Machine Translation </a:t>
          </a:r>
          <a:endParaRPr lang="en-IN"/>
        </a:p>
      </dgm:t>
    </dgm:pt>
    <dgm:pt modelId="{317537F8-334B-4E57-908A-4B9D3B61B5F9}" type="parTrans" cxnId="{6081D6BA-974A-4AA0-8C9A-2636C40192C2}">
      <dgm:prSet/>
      <dgm:spPr/>
      <dgm:t>
        <a:bodyPr/>
        <a:lstStyle/>
        <a:p>
          <a:endParaRPr lang="en-IN"/>
        </a:p>
      </dgm:t>
    </dgm:pt>
    <dgm:pt modelId="{7FB04B49-4AA0-42FA-B230-7D137EDAFB03}" type="sibTrans" cxnId="{6081D6BA-974A-4AA0-8C9A-2636C40192C2}">
      <dgm:prSet/>
      <dgm:spPr/>
      <dgm:t>
        <a:bodyPr/>
        <a:lstStyle/>
        <a:p>
          <a:endParaRPr lang="en-IN"/>
        </a:p>
      </dgm:t>
    </dgm:pt>
    <dgm:pt modelId="{09A70D52-FF25-4F36-B047-8877556C9457}">
      <dgm:prSet/>
      <dgm:spPr/>
      <dgm:t>
        <a:bodyPr/>
        <a:lstStyle/>
        <a:p>
          <a:r>
            <a:rPr lang="en-US"/>
            <a:t>Language Barriers </a:t>
          </a:r>
          <a:endParaRPr lang="en-IN"/>
        </a:p>
      </dgm:t>
    </dgm:pt>
    <dgm:pt modelId="{6BE37B6B-1CC9-41E0-90B7-FBDEDBCEAB18}" type="parTrans" cxnId="{4617FDAA-A55E-4B0F-941D-B4F4BBDB240C}">
      <dgm:prSet/>
      <dgm:spPr/>
      <dgm:t>
        <a:bodyPr/>
        <a:lstStyle/>
        <a:p>
          <a:endParaRPr lang="en-IN"/>
        </a:p>
      </dgm:t>
    </dgm:pt>
    <dgm:pt modelId="{15284EF2-546E-4412-99E5-DABEA7536595}" type="sibTrans" cxnId="{4617FDAA-A55E-4B0F-941D-B4F4BBDB240C}">
      <dgm:prSet/>
      <dgm:spPr/>
      <dgm:t>
        <a:bodyPr/>
        <a:lstStyle/>
        <a:p>
          <a:endParaRPr lang="en-IN"/>
        </a:p>
      </dgm:t>
    </dgm:pt>
    <dgm:pt modelId="{7B8921D0-A0EB-4A23-A1B6-ED74D48F2791}" type="pres">
      <dgm:prSet presAssocID="{754A8AD2-C799-402F-8425-6E3F8612C9CB}" presName="vert0" presStyleCnt="0">
        <dgm:presLayoutVars>
          <dgm:dir/>
          <dgm:animOne val="branch"/>
          <dgm:animLvl val="lvl"/>
        </dgm:presLayoutVars>
      </dgm:prSet>
      <dgm:spPr/>
    </dgm:pt>
    <dgm:pt modelId="{CD194027-FD0E-4119-9090-8126C733657F}" type="pres">
      <dgm:prSet presAssocID="{E2AD2F67-9C41-445F-9721-3E0B50EF1DE9}" presName="thickLine" presStyleLbl="alignNode1" presStyleIdx="0" presStyleCnt="4"/>
      <dgm:spPr/>
    </dgm:pt>
    <dgm:pt modelId="{3CA6FABE-DC5B-41A0-BDB3-F9E9BF00FCE4}" type="pres">
      <dgm:prSet presAssocID="{E2AD2F67-9C41-445F-9721-3E0B50EF1DE9}" presName="horz1" presStyleCnt="0"/>
      <dgm:spPr/>
    </dgm:pt>
    <dgm:pt modelId="{972AFC41-58D5-462F-AE91-6254C588F71A}" type="pres">
      <dgm:prSet presAssocID="{E2AD2F67-9C41-445F-9721-3E0B50EF1DE9}" presName="tx1" presStyleLbl="revTx" presStyleIdx="0" presStyleCnt="4"/>
      <dgm:spPr/>
    </dgm:pt>
    <dgm:pt modelId="{D397737E-AEEE-4074-BEF0-59519E490427}" type="pres">
      <dgm:prSet presAssocID="{E2AD2F67-9C41-445F-9721-3E0B50EF1DE9}" presName="vert1" presStyleCnt="0"/>
      <dgm:spPr/>
    </dgm:pt>
    <dgm:pt modelId="{87E0D8DA-97B7-4F38-8B81-E3850E61CA01}" type="pres">
      <dgm:prSet presAssocID="{76552018-DBAE-430F-B74F-3F8009E8EAD2}" presName="thickLine" presStyleLbl="alignNode1" presStyleIdx="1" presStyleCnt="4"/>
      <dgm:spPr/>
    </dgm:pt>
    <dgm:pt modelId="{F7C92939-EC1D-4CAF-8C81-C76BE2369E48}" type="pres">
      <dgm:prSet presAssocID="{76552018-DBAE-430F-B74F-3F8009E8EAD2}" presName="horz1" presStyleCnt="0"/>
      <dgm:spPr/>
    </dgm:pt>
    <dgm:pt modelId="{4CCA9269-9FEA-49E4-9B07-0E4F2D876BE1}" type="pres">
      <dgm:prSet presAssocID="{76552018-DBAE-430F-B74F-3F8009E8EAD2}" presName="tx1" presStyleLbl="revTx" presStyleIdx="1" presStyleCnt="4"/>
      <dgm:spPr/>
    </dgm:pt>
    <dgm:pt modelId="{17BC5E04-31D4-4F40-9E6E-DF4D6D58C0D6}" type="pres">
      <dgm:prSet presAssocID="{76552018-DBAE-430F-B74F-3F8009E8EAD2}" presName="vert1" presStyleCnt="0"/>
      <dgm:spPr/>
    </dgm:pt>
    <dgm:pt modelId="{20807870-BCF4-4C62-A5BD-58858441F752}" type="pres">
      <dgm:prSet presAssocID="{9D6E0933-94D9-4724-9755-3F51D77A968B}" presName="thickLine" presStyleLbl="alignNode1" presStyleIdx="2" presStyleCnt="4"/>
      <dgm:spPr/>
    </dgm:pt>
    <dgm:pt modelId="{4027BE78-0926-4D47-B816-15A42B24C518}" type="pres">
      <dgm:prSet presAssocID="{9D6E0933-94D9-4724-9755-3F51D77A968B}" presName="horz1" presStyleCnt="0"/>
      <dgm:spPr/>
    </dgm:pt>
    <dgm:pt modelId="{EBEC5699-C6E5-4C80-AF71-33F01AA5A297}" type="pres">
      <dgm:prSet presAssocID="{9D6E0933-94D9-4724-9755-3F51D77A968B}" presName="tx1" presStyleLbl="revTx" presStyleIdx="2" presStyleCnt="4"/>
      <dgm:spPr/>
    </dgm:pt>
    <dgm:pt modelId="{7EF6702E-FCFC-4AFD-BAD3-3CD1E39E932A}" type="pres">
      <dgm:prSet presAssocID="{9D6E0933-94D9-4724-9755-3F51D77A968B}" presName="vert1" presStyleCnt="0"/>
      <dgm:spPr/>
    </dgm:pt>
    <dgm:pt modelId="{FBF18A75-42B4-4D8B-AEA4-B0E694AA66AC}" type="pres">
      <dgm:prSet presAssocID="{09A70D52-FF25-4F36-B047-8877556C9457}" presName="thickLine" presStyleLbl="alignNode1" presStyleIdx="3" presStyleCnt="4"/>
      <dgm:spPr/>
    </dgm:pt>
    <dgm:pt modelId="{1703EFAC-2C2D-4CF8-9F8C-DFF3612636B5}" type="pres">
      <dgm:prSet presAssocID="{09A70D52-FF25-4F36-B047-8877556C9457}" presName="horz1" presStyleCnt="0"/>
      <dgm:spPr/>
    </dgm:pt>
    <dgm:pt modelId="{505F8210-1929-4F7F-A7B8-308D1F5786F4}" type="pres">
      <dgm:prSet presAssocID="{09A70D52-FF25-4F36-B047-8877556C9457}" presName="tx1" presStyleLbl="revTx" presStyleIdx="3" presStyleCnt="4"/>
      <dgm:spPr/>
    </dgm:pt>
    <dgm:pt modelId="{491129BA-970E-4AAB-807E-2E78E075CE0B}" type="pres">
      <dgm:prSet presAssocID="{09A70D52-FF25-4F36-B047-8877556C9457}" presName="vert1" presStyleCnt="0"/>
      <dgm:spPr/>
    </dgm:pt>
  </dgm:ptLst>
  <dgm:cxnLst>
    <dgm:cxn modelId="{EF969E6A-C60D-49CC-9DDC-D122D0D28CE0}" srcId="{754A8AD2-C799-402F-8425-6E3F8612C9CB}" destId="{E2AD2F67-9C41-445F-9721-3E0B50EF1DE9}" srcOrd="0" destOrd="0" parTransId="{B91FFAB0-64E5-4BC7-A62A-F35A47DD6D86}" sibTransId="{C49D07E7-A80D-4F2F-8E04-C013421FFD72}"/>
    <dgm:cxn modelId="{7FE6FE4E-3642-4E32-92A9-93EEFDBE6783}" srcId="{754A8AD2-C799-402F-8425-6E3F8612C9CB}" destId="{76552018-DBAE-430F-B74F-3F8009E8EAD2}" srcOrd="1" destOrd="0" parTransId="{4495BAC7-0B81-4454-9051-45C2621D56F2}" sibTransId="{7C7D477C-34F9-4B3D-B6D4-04139D0773C5}"/>
    <dgm:cxn modelId="{93825D55-FCC0-47A1-B4F8-092F58A71326}" type="presOf" srcId="{9D6E0933-94D9-4724-9755-3F51D77A968B}" destId="{EBEC5699-C6E5-4C80-AF71-33F01AA5A297}" srcOrd="0" destOrd="0" presId="urn:microsoft.com/office/officeart/2008/layout/LinedList"/>
    <dgm:cxn modelId="{B119AF91-08E4-4465-B396-596416F9C7BB}" type="presOf" srcId="{09A70D52-FF25-4F36-B047-8877556C9457}" destId="{505F8210-1929-4F7F-A7B8-308D1F5786F4}" srcOrd="0" destOrd="0" presId="urn:microsoft.com/office/officeart/2008/layout/LinedList"/>
    <dgm:cxn modelId="{BF409098-64AB-4555-A7ED-8C81D8F9D305}" type="presOf" srcId="{754A8AD2-C799-402F-8425-6E3F8612C9CB}" destId="{7B8921D0-A0EB-4A23-A1B6-ED74D48F2791}" srcOrd="0" destOrd="0" presId="urn:microsoft.com/office/officeart/2008/layout/LinedList"/>
    <dgm:cxn modelId="{4617FDAA-A55E-4B0F-941D-B4F4BBDB240C}" srcId="{754A8AD2-C799-402F-8425-6E3F8612C9CB}" destId="{09A70D52-FF25-4F36-B047-8877556C9457}" srcOrd="3" destOrd="0" parTransId="{6BE37B6B-1CC9-41E0-90B7-FBDEDBCEAB18}" sibTransId="{15284EF2-546E-4412-99E5-DABEA7536595}"/>
    <dgm:cxn modelId="{6081D6BA-974A-4AA0-8C9A-2636C40192C2}" srcId="{754A8AD2-C799-402F-8425-6E3F8612C9CB}" destId="{9D6E0933-94D9-4724-9755-3F51D77A968B}" srcOrd="2" destOrd="0" parTransId="{317537F8-334B-4E57-908A-4B9D3B61B5F9}" sibTransId="{7FB04B49-4AA0-42FA-B230-7D137EDAFB03}"/>
    <dgm:cxn modelId="{E96CC1C0-22E2-4239-990B-BDD0EB33D815}" type="presOf" srcId="{76552018-DBAE-430F-B74F-3F8009E8EAD2}" destId="{4CCA9269-9FEA-49E4-9B07-0E4F2D876BE1}" srcOrd="0" destOrd="0" presId="urn:microsoft.com/office/officeart/2008/layout/LinedList"/>
    <dgm:cxn modelId="{19CA33E3-D669-4B03-A304-AAB852547201}" type="presOf" srcId="{E2AD2F67-9C41-445F-9721-3E0B50EF1DE9}" destId="{972AFC41-58D5-462F-AE91-6254C588F71A}" srcOrd="0" destOrd="0" presId="urn:microsoft.com/office/officeart/2008/layout/LinedList"/>
    <dgm:cxn modelId="{4E89DCD8-C2A2-4323-B6D3-2153F94715C3}" type="presParOf" srcId="{7B8921D0-A0EB-4A23-A1B6-ED74D48F2791}" destId="{CD194027-FD0E-4119-9090-8126C733657F}" srcOrd="0" destOrd="0" presId="urn:microsoft.com/office/officeart/2008/layout/LinedList"/>
    <dgm:cxn modelId="{38ECCAD9-E3FE-4936-AC54-D7B07A46EA31}" type="presParOf" srcId="{7B8921D0-A0EB-4A23-A1B6-ED74D48F2791}" destId="{3CA6FABE-DC5B-41A0-BDB3-F9E9BF00FCE4}" srcOrd="1" destOrd="0" presId="urn:microsoft.com/office/officeart/2008/layout/LinedList"/>
    <dgm:cxn modelId="{1002F838-7696-4388-A657-31B61B2E0A81}" type="presParOf" srcId="{3CA6FABE-DC5B-41A0-BDB3-F9E9BF00FCE4}" destId="{972AFC41-58D5-462F-AE91-6254C588F71A}" srcOrd="0" destOrd="0" presId="urn:microsoft.com/office/officeart/2008/layout/LinedList"/>
    <dgm:cxn modelId="{40C28293-11A5-46D6-874A-AEA7EED37651}" type="presParOf" srcId="{3CA6FABE-DC5B-41A0-BDB3-F9E9BF00FCE4}" destId="{D397737E-AEEE-4074-BEF0-59519E490427}" srcOrd="1" destOrd="0" presId="urn:microsoft.com/office/officeart/2008/layout/LinedList"/>
    <dgm:cxn modelId="{9C1E8D8F-B179-4FB7-9F97-020777D922AB}" type="presParOf" srcId="{7B8921D0-A0EB-4A23-A1B6-ED74D48F2791}" destId="{87E0D8DA-97B7-4F38-8B81-E3850E61CA01}" srcOrd="2" destOrd="0" presId="urn:microsoft.com/office/officeart/2008/layout/LinedList"/>
    <dgm:cxn modelId="{4285D650-5101-405D-82D4-F29ADEAC9DDF}" type="presParOf" srcId="{7B8921D0-A0EB-4A23-A1B6-ED74D48F2791}" destId="{F7C92939-EC1D-4CAF-8C81-C76BE2369E48}" srcOrd="3" destOrd="0" presId="urn:microsoft.com/office/officeart/2008/layout/LinedList"/>
    <dgm:cxn modelId="{DE0A2DDB-3FF9-4406-979D-4A539BCD58FD}" type="presParOf" srcId="{F7C92939-EC1D-4CAF-8C81-C76BE2369E48}" destId="{4CCA9269-9FEA-49E4-9B07-0E4F2D876BE1}" srcOrd="0" destOrd="0" presId="urn:microsoft.com/office/officeart/2008/layout/LinedList"/>
    <dgm:cxn modelId="{3BFE0B65-1DB9-445A-83E4-B610F75B4B0C}" type="presParOf" srcId="{F7C92939-EC1D-4CAF-8C81-C76BE2369E48}" destId="{17BC5E04-31D4-4F40-9E6E-DF4D6D58C0D6}" srcOrd="1" destOrd="0" presId="urn:microsoft.com/office/officeart/2008/layout/LinedList"/>
    <dgm:cxn modelId="{F134EA9D-1C39-4933-8A88-6D002F2E1C04}" type="presParOf" srcId="{7B8921D0-A0EB-4A23-A1B6-ED74D48F2791}" destId="{20807870-BCF4-4C62-A5BD-58858441F752}" srcOrd="4" destOrd="0" presId="urn:microsoft.com/office/officeart/2008/layout/LinedList"/>
    <dgm:cxn modelId="{5E421DC8-A31D-4519-9BFC-1A9F7D007797}" type="presParOf" srcId="{7B8921D0-A0EB-4A23-A1B6-ED74D48F2791}" destId="{4027BE78-0926-4D47-B816-15A42B24C518}" srcOrd="5" destOrd="0" presId="urn:microsoft.com/office/officeart/2008/layout/LinedList"/>
    <dgm:cxn modelId="{393AEE23-A5A6-49E6-BBEF-E34E2938FA81}" type="presParOf" srcId="{4027BE78-0926-4D47-B816-15A42B24C518}" destId="{EBEC5699-C6E5-4C80-AF71-33F01AA5A297}" srcOrd="0" destOrd="0" presId="urn:microsoft.com/office/officeart/2008/layout/LinedList"/>
    <dgm:cxn modelId="{34EB02E2-2B8A-4F2B-B3E1-415380B53C97}" type="presParOf" srcId="{4027BE78-0926-4D47-B816-15A42B24C518}" destId="{7EF6702E-FCFC-4AFD-BAD3-3CD1E39E932A}" srcOrd="1" destOrd="0" presId="urn:microsoft.com/office/officeart/2008/layout/LinedList"/>
    <dgm:cxn modelId="{8E15BB0A-37AC-45AE-B72E-A9475A8B7850}" type="presParOf" srcId="{7B8921D0-A0EB-4A23-A1B6-ED74D48F2791}" destId="{FBF18A75-42B4-4D8B-AEA4-B0E694AA66AC}" srcOrd="6" destOrd="0" presId="urn:microsoft.com/office/officeart/2008/layout/LinedList"/>
    <dgm:cxn modelId="{2EAC9AC2-F2C9-4F9A-8F16-B7263ED60DC8}" type="presParOf" srcId="{7B8921D0-A0EB-4A23-A1B6-ED74D48F2791}" destId="{1703EFAC-2C2D-4CF8-9F8C-DFF3612636B5}" srcOrd="7" destOrd="0" presId="urn:microsoft.com/office/officeart/2008/layout/LinedList"/>
    <dgm:cxn modelId="{2218EEDA-1F00-4A25-B79A-7322630EA7AE}" type="presParOf" srcId="{1703EFAC-2C2D-4CF8-9F8C-DFF3612636B5}" destId="{505F8210-1929-4F7F-A7B8-308D1F5786F4}" srcOrd="0" destOrd="0" presId="urn:microsoft.com/office/officeart/2008/layout/LinedList"/>
    <dgm:cxn modelId="{A2F16095-8267-4F10-8B25-0E5A9DC9F67E}" type="presParOf" srcId="{1703EFAC-2C2D-4CF8-9F8C-DFF3612636B5}" destId="{491129BA-970E-4AAB-807E-2E78E075CE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400AF-C5BF-466F-A296-1E282EA5AEED}">
      <dsp:nvSpPr>
        <dsp:cNvPr id="0" name=""/>
        <dsp:cNvSpPr/>
      </dsp:nvSpPr>
      <dsp:spPr>
        <a:xfrm>
          <a:off x="1238" y="1325597"/>
          <a:ext cx="982303" cy="1375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84" tIns="330200" rIns="7658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Conveying basic Needs</a:t>
          </a:r>
        </a:p>
      </dsp:txBody>
      <dsp:txXfrm>
        <a:off x="1238" y="1848183"/>
        <a:ext cx="982303" cy="825134"/>
      </dsp:txXfrm>
    </dsp:sp>
    <dsp:sp modelId="{BB61E521-FA3D-49FF-9BBF-85D3F08203A6}">
      <dsp:nvSpPr>
        <dsp:cNvPr id="0" name=""/>
        <dsp:cNvSpPr/>
      </dsp:nvSpPr>
      <dsp:spPr>
        <a:xfrm>
          <a:off x="286106" y="1463120"/>
          <a:ext cx="412567" cy="4125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65" tIns="12700" rIns="32165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</a:t>
          </a:r>
        </a:p>
      </dsp:txBody>
      <dsp:txXfrm>
        <a:off x="346525" y="1523539"/>
        <a:ext cx="291729" cy="291729"/>
      </dsp:txXfrm>
    </dsp:sp>
    <dsp:sp modelId="{A6F2442F-C718-4C9D-ADD3-310AF31DFB0D}">
      <dsp:nvSpPr>
        <dsp:cNvPr id="0" name=""/>
        <dsp:cNvSpPr/>
      </dsp:nvSpPr>
      <dsp:spPr>
        <a:xfrm>
          <a:off x="1238" y="2700750"/>
          <a:ext cx="98230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E027A-03AB-46FE-82F9-4AE2541FEBB1}">
      <dsp:nvSpPr>
        <dsp:cNvPr id="0" name=""/>
        <dsp:cNvSpPr/>
      </dsp:nvSpPr>
      <dsp:spPr>
        <a:xfrm>
          <a:off x="1081771" y="1325597"/>
          <a:ext cx="982303" cy="1375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84" tIns="330200" rIns="7658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Expressing Emotions</a:t>
          </a:r>
        </a:p>
      </dsp:txBody>
      <dsp:txXfrm>
        <a:off x="1081771" y="1848183"/>
        <a:ext cx="982303" cy="825134"/>
      </dsp:txXfrm>
    </dsp:sp>
    <dsp:sp modelId="{9D8834E1-5288-4D35-AE74-B9123E0B38B4}">
      <dsp:nvSpPr>
        <dsp:cNvPr id="0" name=""/>
        <dsp:cNvSpPr/>
      </dsp:nvSpPr>
      <dsp:spPr>
        <a:xfrm>
          <a:off x="1366639" y="1463120"/>
          <a:ext cx="412567" cy="4125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65" tIns="12700" rIns="32165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</a:t>
          </a:r>
        </a:p>
      </dsp:txBody>
      <dsp:txXfrm>
        <a:off x="1427058" y="1523539"/>
        <a:ext cx="291729" cy="291729"/>
      </dsp:txXfrm>
    </dsp:sp>
    <dsp:sp modelId="{8F9C3F92-E307-4D1E-B4DA-CF91A3CB53A4}">
      <dsp:nvSpPr>
        <dsp:cNvPr id="0" name=""/>
        <dsp:cNvSpPr/>
      </dsp:nvSpPr>
      <dsp:spPr>
        <a:xfrm>
          <a:off x="1081771" y="2700750"/>
          <a:ext cx="98230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E32352-60C1-4A4C-B0DB-366674A3BA0F}">
      <dsp:nvSpPr>
        <dsp:cNvPr id="0" name=""/>
        <dsp:cNvSpPr/>
      </dsp:nvSpPr>
      <dsp:spPr>
        <a:xfrm>
          <a:off x="2162305" y="1325597"/>
          <a:ext cx="982303" cy="1375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84" tIns="330200" rIns="7658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Sharing information</a:t>
          </a:r>
        </a:p>
      </dsp:txBody>
      <dsp:txXfrm>
        <a:off x="2162305" y="1848183"/>
        <a:ext cx="982303" cy="825134"/>
      </dsp:txXfrm>
    </dsp:sp>
    <dsp:sp modelId="{54D7BD1C-78D9-4DDE-88AE-36596ED23793}">
      <dsp:nvSpPr>
        <dsp:cNvPr id="0" name=""/>
        <dsp:cNvSpPr/>
      </dsp:nvSpPr>
      <dsp:spPr>
        <a:xfrm>
          <a:off x="2447173" y="1463120"/>
          <a:ext cx="412567" cy="4125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65" tIns="12700" rIns="32165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</a:t>
          </a:r>
        </a:p>
      </dsp:txBody>
      <dsp:txXfrm>
        <a:off x="2507592" y="1523539"/>
        <a:ext cx="291729" cy="291729"/>
      </dsp:txXfrm>
    </dsp:sp>
    <dsp:sp modelId="{41603550-E8C7-469C-8E61-0B3A51D1CB55}">
      <dsp:nvSpPr>
        <dsp:cNvPr id="0" name=""/>
        <dsp:cNvSpPr/>
      </dsp:nvSpPr>
      <dsp:spPr>
        <a:xfrm>
          <a:off x="2162305" y="2700750"/>
          <a:ext cx="98230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E9700-553A-4C4A-9698-671991AA5F2E}">
      <dsp:nvSpPr>
        <dsp:cNvPr id="0" name=""/>
        <dsp:cNvSpPr/>
      </dsp:nvSpPr>
      <dsp:spPr>
        <a:xfrm>
          <a:off x="3242839" y="1325597"/>
          <a:ext cx="982303" cy="1375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84" tIns="330200" rIns="7658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Developing social bonds</a:t>
          </a:r>
        </a:p>
      </dsp:txBody>
      <dsp:txXfrm>
        <a:off x="3242839" y="1848183"/>
        <a:ext cx="982303" cy="825134"/>
      </dsp:txXfrm>
    </dsp:sp>
    <dsp:sp modelId="{64753026-BC66-4EFF-B39C-E15B4828BF4C}">
      <dsp:nvSpPr>
        <dsp:cNvPr id="0" name=""/>
        <dsp:cNvSpPr/>
      </dsp:nvSpPr>
      <dsp:spPr>
        <a:xfrm>
          <a:off x="3527707" y="1463120"/>
          <a:ext cx="412567" cy="4125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65" tIns="12700" rIns="32165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</a:t>
          </a:r>
        </a:p>
      </dsp:txBody>
      <dsp:txXfrm>
        <a:off x="3588126" y="1523539"/>
        <a:ext cx="291729" cy="291729"/>
      </dsp:txXfrm>
    </dsp:sp>
    <dsp:sp modelId="{658FC823-CCF9-4CE4-BF57-5E4B41BF2B27}">
      <dsp:nvSpPr>
        <dsp:cNvPr id="0" name=""/>
        <dsp:cNvSpPr/>
      </dsp:nvSpPr>
      <dsp:spPr>
        <a:xfrm>
          <a:off x="3242839" y="2700750"/>
          <a:ext cx="98230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94027-FD0E-4119-9090-8126C733657F}">
      <dsp:nvSpPr>
        <dsp:cNvPr id="0" name=""/>
        <dsp:cNvSpPr/>
      </dsp:nvSpPr>
      <dsp:spPr>
        <a:xfrm>
          <a:off x="0" y="0"/>
          <a:ext cx="555035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2AFC41-58D5-462F-AE91-6254C588F71A}">
      <dsp:nvSpPr>
        <dsp:cNvPr id="0" name=""/>
        <dsp:cNvSpPr/>
      </dsp:nvSpPr>
      <dsp:spPr>
        <a:xfrm>
          <a:off x="0" y="0"/>
          <a:ext cx="5550355" cy="86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Digital Communication </a:t>
          </a:r>
          <a:endParaRPr lang="en-IN" sz="4100" kern="1200"/>
        </a:p>
      </dsp:txBody>
      <dsp:txXfrm>
        <a:off x="0" y="0"/>
        <a:ext cx="5550355" cy="862653"/>
      </dsp:txXfrm>
    </dsp:sp>
    <dsp:sp modelId="{87E0D8DA-97B7-4F38-8B81-E3850E61CA01}">
      <dsp:nvSpPr>
        <dsp:cNvPr id="0" name=""/>
        <dsp:cNvSpPr/>
      </dsp:nvSpPr>
      <dsp:spPr>
        <a:xfrm>
          <a:off x="0" y="862653"/>
          <a:ext cx="555035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CA9269-9FEA-49E4-9B07-0E4F2D876BE1}">
      <dsp:nvSpPr>
        <dsp:cNvPr id="0" name=""/>
        <dsp:cNvSpPr/>
      </dsp:nvSpPr>
      <dsp:spPr>
        <a:xfrm>
          <a:off x="0" y="862653"/>
          <a:ext cx="5550355" cy="86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Linguistic Preservation </a:t>
          </a:r>
          <a:endParaRPr lang="en-IN" sz="4100" kern="1200"/>
        </a:p>
      </dsp:txBody>
      <dsp:txXfrm>
        <a:off x="0" y="862653"/>
        <a:ext cx="5550355" cy="862653"/>
      </dsp:txXfrm>
    </dsp:sp>
    <dsp:sp modelId="{20807870-BCF4-4C62-A5BD-58858441F752}">
      <dsp:nvSpPr>
        <dsp:cNvPr id="0" name=""/>
        <dsp:cNvSpPr/>
      </dsp:nvSpPr>
      <dsp:spPr>
        <a:xfrm>
          <a:off x="0" y="1725306"/>
          <a:ext cx="555035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EC5699-C6E5-4C80-AF71-33F01AA5A297}">
      <dsp:nvSpPr>
        <dsp:cNvPr id="0" name=""/>
        <dsp:cNvSpPr/>
      </dsp:nvSpPr>
      <dsp:spPr>
        <a:xfrm>
          <a:off x="0" y="1725306"/>
          <a:ext cx="5550355" cy="86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Machine Translation </a:t>
          </a:r>
          <a:endParaRPr lang="en-IN" sz="4100" kern="1200"/>
        </a:p>
      </dsp:txBody>
      <dsp:txXfrm>
        <a:off x="0" y="1725306"/>
        <a:ext cx="5550355" cy="862653"/>
      </dsp:txXfrm>
    </dsp:sp>
    <dsp:sp modelId="{FBF18A75-42B4-4D8B-AEA4-B0E694AA66AC}">
      <dsp:nvSpPr>
        <dsp:cNvPr id="0" name=""/>
        <dsp:cNvSpPr/>
      </dsp:nvSpPr>
      <dsp:spPr>
        <a:xfrm>
          <a:off x="0" y="2587959"/>
          <a:ext cx="555035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5F8210-1929-4F7F-A7B8-308D1F5786F4}">
      <dsp:nvSpPr>
        <dsp:cNvPr id="0" name=""/>
        <dsp:cNvSpPr/>
      </dsp:nvSpPr>
      <dsp:spPr>
        <a:xfrm>
          <a:off x="0" y="2587959"/>
          <a:ext cx="5550355" cy="86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Language Barriers </a:t>
          </a:r>
          <a:endParaRPr lang="en-IN" sz="4100" kern="1200"/>
        </a:p>
      </dsp:txBody>
      <dsp:txXfrm>
        <a:off x="0" y="2587959"/>
        <a:ext cx="5550355" cy="862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9E8BC8-688F-D7FF-4F15-160F2300F8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DD02D-2838-75E9-78BF-263413B819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C9E20-1096-48BC-B5CC-D337B052435D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333E9-C46B-9E80-755B-E30196540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EVOLUTION OF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47952-6890-1997-2504-0B56D722C1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13BED-A8BF-4BC8-A36D-254204494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90610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CB0E9-BF77-4B76-BF08-4E9EF6B0D549}" type="datetimeFigureOut">
              <a:rPr lang="en-IN" smtClean="0"/>
              <a:t>05-08-2024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EVOLUTION OF LANGUAGE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96A34-278B-453F-B8ED-6D31FF23667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242529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E1297-9817-465D-B15A-EED6A53864A3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304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9D37-B835-476E-B7DA-A5B200D0BC58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99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83C45-B1BE-4F65-B000-CFB27579928E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8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8788-89A3-4251-9C57-9A7A5E5193CA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8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D2B5-8C96-4FF2-BBAB-7E4C2D5F82E2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6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F277-6CFD-46ED-8D3B-774B27BE672D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34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A4A0-713D-41DB-A8EB-F01AB7B92D30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15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B2A8-E5F9-4558-B8E8-AF8328CA4B66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4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764-E4BB-4D6A-A4CF-A4B21DFDF278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442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F4435-1679-4B73-8F49-C62B67102927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6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BDCADCC-0341-4654-9233-42EF46E971FB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EVOLUTION OF LANGUAGE FROM: GRUNTS TO GLOBAL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F7BA2-3D7B-4CF9-8B62-7491D3104508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0AE19B1-889D-4E27-B5DC-31C7935892F3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40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E125-E52E-DB26-A27F-AC7F45D64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08" y="4710483"/>
            <a:ext cx="7114149" cy="940240"/>
          </a:xfrm>
        </p:spPr>
        <p:txBody>
          <a:bodyPr>
            <a:normAutofit/>
          </a:bodyPr>
          <a:lstStyle/>
          <a:p>
            <a:r>
              <a:rPr lang="en-US" sz="3000" b="1" i="0" u="sng" cap="all" dirty="0">
                <a:effectLst/>
                <a:latin typeface="Agency FB" panose="020B0503020202020204" pitchFamily="34" charset="0"/>
              </a:rPr>
              <a:t>Evolution of Language: From</a:t>
            </a:r>
            <a:br>
              <a:rPr lang="en-US" sz="3000" b="1" u="sng" cap="all" dirty="0">
                <a:effectLst/>
                <a:latin typeface="Agency FB" panose="020B0503020202020204" pitchFamily="34" charset="0"/>
              </a:rPr>
            </a:br>
            <a:r>
              <a:rPr lang="en-US" sz="3000" b="1" i="0" u="sng" cap="all" dirty="0">
                <a:effectLst/>
                <a:latin typeface="Agency FB" panose="020B0503020202020204" pitchFamily="34" charset="0"/>
              </a:rPr>
              <a:t>Grunts to Global</a:t>
            </a:r>
            <a:endParaRPr lang="en-IN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0BB56-68DC-7EE4-229A-6FC850D4D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4657" y="4169229"/>
            <a:ext cx="2982686" cy="1883229"/>
          </a:xfrm>
        </p:spPr>
        <p:txBody>
          <a:bodyPr>
            <a:normAutofit fontScale="62500" lnSpcReduction="20000"/>
          </a:bodyPr>
          <a:lstStyle/>
          <a:p>
            <a:r>
              <a:rPr lang="en-IN" dirty="0"/>
              <a:t>Group -4B </a:t>
            </a:r>
          </a:p>
          <a:p>
            <a:r>
              <a:rPr lang="en-IN" dirty="0"/>
              <a:t>Sajit kadam</a:t>
            </a:r>
          </a:p>
          <a:p>
            <a:r>
              <a:rPr lang="en-IN" dirty="0"/>
              <a:t> Aditi Singh</a:t>
            </a:r>
          </a:p>
          <a:p>
            <a:r>
              <a:rPr lang="en-IN" dirty="0"/>
              <a:t> </a:t>
            </a:r>
            <a:r>
              <a:rPr lang="en-IN" dirty="0" err="1"/>
              <a:t>Mrunmayi</a:t>
            </a:r>
            <a:r>
              <a:rPr lang="en-IN" dirty="0"/>
              <a:t> </a:t>
            </a:r>
            <a:r>
              <a:rPr lang="en-IN" dirty="0" err="1"/>
              <a:t>Sunkale</a:t>
            </a:r>
            <a:endParaRPr lang="en-IN" dirty="0"/>
          </a:p>
          <a:p>
            <a:r>
              <a:rPr lang="en-IN" dirty="0"/>
              <a:t> </a:t>
            </a:r>
            <a:r>
              <a:rPr lang="en-IN" dirty="0" err="1"/>
              <a:t>Rutuj</a:t>
            </a:r>
            <a:r>
              <a:rPr lang="en-IN" dirty="0"/>
              <a:t> </a:t>
            </a:r>
            <a:r>
              <a:rPr lang="en-IN" dirty="0" err="1"/>
              <a:t>Parab</a:t>
            </a:r>
            <a:r>
              <a:rPr lang="en-IN" dirty="0"/>
              <a:t> </a:t>
            </a:r>
          </a:p>
          <a:p>
            <a:r>
              <a:rPr lang="en-IN" dirty="0"/>
              <a:t>-Mayur Shetty</a:t>
            </a: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CB9C1-278B-5CC2-A294-E8697095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18" b="20518"/>
          <a:stretch/>
        </p:blipFill>
        <p:spPr>
          <a:xfrm>
            <a:off x="371630" y="362260"/>
            <a:ext cx="10917644" cy="357051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FDE65-6E74-F764-7FA8-EC5C33470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314" y="-4910"/>
            <a:ext cx="870686" cy="86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0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B29A934-C44C-2D83-EF0D-21928AF6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 sz="200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Diversity of Global Languages</a:t>
            </a:r>
            <a:br>
              <a:rPr lang="en-US" sz="2000"/>
            </a:br>
            <a:endParaRPr lang="en-IN" sz="2000"/>
          </a:p>
        </p:txBody>
      </p:sp>
      <p:pic>
        <p:nvPicPr>
          <p:cNvPr id="7" name="Picture 6" descr="A green background with black text&#10;&#10;Description automatically generated">
            <a:extLst>
              <a:ext uri="{FF2B5EF4-FFF2-40B4-BE49-F238E27FC236}">
                <a16:creationId xmlns:a16="http://schemas.microsoft.com/office/drawing/2014/main" id="{95D5B148-345B-B086-88BC-48C21C8F4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23" y="1240000"/>
            <a:ext cx="4825148" cy="36188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640DC-76F3-F9DC-22EE-EA4AD3689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r>
              <a:rPr lang="en-US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Mandarin Chinese </a:t>
            </a:r>
            <a:endParaRPr lang="en-US" dirty="0"/>
          </a:p>
          <a:p>
            <a:r>
              <a:rPr lang="en-US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Spanish </a:t>
            </a:r>
            <a:r>
              <a:rPr lang="en-US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dirty="0"/>
          </a:p>
          <a:p>
            <a:r>
              <a:rPr lang="en-US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Hindi</a:t>
            </a:r>
            <a:endParaRPr lang="en-US" dirty="0"/>
          </a:p>
          <a:p>
            <a:r>
              <a:rPr lang="en-US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Arabic </a:t>
            </a:r>
          </a:p>
          <a:p>
            <a:r>
              <a:rPr lang="en-US" dirty="0">
                <a:latin typeface="Libre Baskerville" pitchFamily="34" charset="0"/>
              </a:rPr>
              <a:t>English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D0CEBFD-0251-F2C6-8C99-8D20F6DE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421D8-5657-474B-B29F-EA4227A70FBE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D70EF-4FA4-10E0-3F48-B6E9999C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90453-0796-35D1-BF57-2D56A209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5333" y="77518"/>
            <a:ext cx="811019" cy="503578"/>
          </a:xfrm>
        </p:spPr>
        <p:txBody>
          <a:bodyPr/>
          <a:lstStyle/>
          <a:p>
            <a:fld id="{00AE19B1-889D-4E27-B5DC-31C7935892F3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97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4E0A76-F8A8-082F-6A37-F6E00445F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sz="200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Influence of Technology on Language Evolution</a:t>
            </a:r>
            <a:br>
              <a:rPr lang="en-US" sz="2000"/>
            </a:br>
            <a:endParaRPr lang="en-IN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EA071DF-2526-905D-2407-471BF1126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835749"/>
              </p:ext>
            </p:extLst>
          </p:nvPr>
        </p:nvGraphicFramePr>
        <p:xfrm>
          <a:off x="1451580" y="2015732"/>
          <a:ext cx="555035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collage of people sitting at a table&#10;&#10;Description automatically generated">
            <a:extLst>
              <a:ext uri="{FF2B5EF4-FFF2-40B4-BE49-F238E27FC236}">
                <a16:creationId xmlns:a16="http://schemas.microsoft.com/office/drawing/2014/main" id="{B63D25C1-829E-4F02-125E-4361BE169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062" y="811444"/>
            <a:ext cx="3587184" cy="4466452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450FF4F-76C2-FFF0-2CD4-DAE9E58F4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F851E-F27F-415F-92A9-282E20806E73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EAF6E-44AD-2DF3-C062-D0D8238A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2AC37-4CC8-8AA1-A10F-50FB95FB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31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C66AB-0DF4-0D26-79B7-1E1D94F4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IN" b="1" dirty="0"/>
              <a:t>The Importance of Language Preservation</a:t>
            </a:r>
            <a:br>
              <a:rPr lang="en-IN" b="1" dirty="0"/>
            </a:br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0071-DE13-218F-6031-B0DF5F79B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381000"/>
            <a:ext cx="7162793" cy="6161313"/>
          </a:xfrm>
        </p:spPr>
        <p:txBody>
          <a:bodyPr anchor="ctr">
            <a:normAutofit lnSpcReduction="1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u="sng" dirty="0"/>
              <a:t>Cultural Heritage and Identity </a:t>
            </a:r>
          </a:p>
          <a:p>
            <a:pPr>
              <a:lnSpc>
                <a:spcPct val="110000"/>
              </a:lnSpc>
            </a:pPr>
            <a:r>
              <a:rPr lang="en-IN" dirty="0"/>
              <a:t>Preserving history: Languages are repositories of a community's history, traditions, and knowledge, often passed down orally through generations.</a:t>
            </a:r>
          </a:p>
          <a:p>
            <a:pPr>
              <a:lnSpc>
                <a:spcPct val="110000"/>
              </a:lnSpc>
            </a:pPr>
            <a:endParaRPr lang="en-IN" dirty="0"/>
          </a:p>
          <a:p>
            <a:pPr>
              <a:lnSpc>
                <a:spcPct val="110000"/>
              </a:lnSpc>
            </a:pPr>
            <a:r>
              <a:rPr lang="en-IN" dirty="0"/>
              <a:t>Strengthening identity: A language connects people to their roots, providing a sense of belonging and cultural pride. </a:t>
            </a:r>
          </a:p>
          <a:p>
            <a:pPr>
              <a:lnSpc>
                <a:spcPct val="110000"/>
              </a:lnSpc>
            </a:pPr>
            <a:endParaRPr lang="en-I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u="sng" dirty="0"/>
              <a:t>Linguistic Diversity</a:t>
            </a:r>
          </a:p>
          <a:p>
            <a:pPr>
              <a:lnSpc>
                <a:spcPct val="110000"/>
              </a:lnSpc>
            </a:pPr>
            <a:r>
              <a:rPr lang="en-GB" dirty="0"/>
              <a:t>Richness of thought: Each language offers unique ways of perceiving and expressing the world, contributing to global intellectual diversity.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Scientific advancement: Studying diverse languages can lead to breakthroughs in fields like linguistics, psychology, and computer science.</a:t>
            </a:r>
          </a:p>
          <a:p>
            <a:pPr>
              <a:lnSpc>
                <a:spcPct val="110000"/>
              </a:lnSpc>
            </a:pPr>
            <a:endParaRPr lang="en-IN" sz="14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96E35D0-1214-5635-C758-A138A22D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408044" y="6543023"/>
            <a:ext cx="3500715" cy="309201"/>
          </a:xfrm>
        </p:spPr>
        <p:txBody>
          <a:bodyPr/>
          <a:lstStyle/>
          <a:p>
            <a:fld id="{D664B367-A56D-4A32-B4EC-4D08DD008F79}" type="datetime1">
              <a:rPr lang="en-IN" sz="1050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C4C7E-6686-264D-E2DD-5125DD96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5659" y="6530760"/>
            <a:ext cx="5938836" cy="309201"/>
          </a:xfrm>
        </p:spPr>
        <p:txBody>
          <a:bodyPr/>
          <a:lstStyle/>
          <a:p>
            <a:r>
              <a:rPr lang="en-US" sz="1050" b="1" dirty="0">
                <a:solidFill>
                  <a:schemeClr val="tx1"/>
                </a:solidFill>
              </a:rPr>
              <a:t>EVOLUTION OF LANGUAGE FROM: GRUNTS TO GLOBAL</a:t>
            </a:r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541C9-E5F5-15B3-FA53-C2A5AD3D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877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58AE-C80F-2BED-0238-2B456D7F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603621"/>
            <a:ext cx="5889512" cy="160435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n-US" sz="32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n-US" sz="32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n-US" sz="32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n-US" sz="32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sz="3200" b="1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</a:t>
            </a:r>
            <a:r>
              <a:rPr lang="en-US" sz="3200" b="1" spc="-6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Humanity</a:t>
            </a:r>
            <a:endParaRPr lang="en-IN" sz="3200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6BE4-8CBC-0F7F-A152-2A8F25D4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207977"/>
            <a:ext cx="3968365" cy="4046401"/>
          </a:xfrm>
        </p:spPr>
        <p:txBody>
          <a:bodyPr>
            <a:normAutofit fontScale="92500" lnSpcReduction="10000"/>
          </a:bodyPr>
          <a:lstStyle/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Building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Cultural Exchange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Transcends border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Connects individual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Sharing of idea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Facilitates Networking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</a:endParaRP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2" descr="the Communications function states its case">
            <a:extLst>
              <a:ext uri="{FF2B5EF4-FFF2-40B4-BE49-F238E27FC236}">
                <a16:creationId xmlns:a16="http://schemas.microsoft.com/office/drawing/2014/main" id="{15D48F14-5AA1-773E-8D06-D071DABB4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" b="4597"/>
          <a:stretch/>
        </p:blipFill>
        <p:spPr bwMode="auto">
          <a:xfrm>
            <a:off x="6096000" y="1"/>
            <a:ext cx="6096008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olution of Language | Theories ...">
            <a:extLst>
              <a:ext uri="{FF2B5EF4-FFF2-40B4-BE49-F238E27FC236}">
                <a16:creationId xmlns:a16="http://schemas.microsoft.com/office/drawing/2014/main" id="{484C085D-DDDD-D212-C1A2-DA8ED006E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87"/>
          <a:stretch/>
        </p:blipFill>
        <p:spPr bwMode="auto">
          <a:xfrm>
            <a:off x="5889522" y="3429000"/>
            <a:ext cx="6302477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1615A2B-5F9E-7995-44B4-CB6B22C7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363681" y="6548799"/>
            <a:ext cx="3500715" cy="309201"/>
          </a:xfrm>
        </p:spPr>
        <p:txBody>
          <a:bodyPr/>
          <a:lstStyle/>
          <a:p>
            <a:fld id="{B34FF6F4-41CD-424A-8782-67CA4CD72E37}" type="datetime1">
              <a:rPr lang="en-IN" sz="1050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9CAE3-B9E8-5CF1-D155-B6E25D0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924" y="6527121"/>
            <a:ext cx="5938836" cy="309201"/>
          </a:xfrm>
        </p:spPr>
        <p:txBody>
          <a:bodyPr/>
          <a:lstStyle/>
          <a:p>
            <a:r>
              <a:rPr lang="en-US" sz="1050" b="1" dirty="0">
                <a:solidFill>
                  <a:schemeClr val="tx1"/>
                </a:solidFill>
              </a:rPr>
              <a:t>EVOLUTION OF LANGUAGE FROM: GRUNTS TO GLOBAL</a:t>
            </a:r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2F153-8F66-7133-3472-49D0C139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00040"/>
            <a:ext cx="811019" cy="503578"/>
          </a:xfrm>
        </p:spPr>
        <p:txBody>
          <a:bodyPr/>
          <a:lstStyle/>
          <a:p>
            <a:fld id="{00AE19B1-889D-4E27-B5DC-31C7935892F3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009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8DB22986-4A70-52CA-88F3-784E6B7CA581}"/>
              </a:ext>
            </a:extLst>
          </p:cNvPr>
          <p:cNvSpPr txBox="1">
            <a:spLocks/>
          </p:cNvSpPr>
          <p:nvPr/>
        </p:nvSpPr>
        <p:spPr>
          <a:xfrm>
            <a:off x="5319251" y="459455"/>
            <a:ext cx="5663381" cy="1072971"/>
          </a:xfrm>
          <a:prstGeom prst="rect">
            <a:avLst/>
          </a:prstGeom>
        </p:spPr>
        <p:txBody>
          <a:bodyPr vert="horz" wrap="square" lIns="0" tIns="6081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3513" marR="5405" algn="ctr">
              <a:lnSpc>
                <a:spcPts val="4309"/>
              </a:lnSpc>
              <a:spcBef>
                <a:spcPts val="48"/>
              </a:spcBef>
            </a:pPr>
            <a:r>
              <a:rPr lang="en-US" sz="3458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n-US" sz="3458" spc="-32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458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</a:t>
            </a:r>
            <a:r>
              <a:rPr lang="en-US" sz="3458" spc="-27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458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en-US" sz="3458" spc="-27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458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en-US" sz="3458" spc="-27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 </a:t>
            </a:r>
            <a:r>
              <a:rPr lang="en-US" sz="3458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3458" spc="128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458" dirty="0">
                <a:solidFill>
                  <a:schemeClr val="tx1">
                    <a:lumMod val="95000"/>
                    <a:lumOff val="5000"/>
                  </a:schemeClr>
                </a:solidFill>
              </a:rPr>
              <a:t>Globalized</a:t>
            </a:r>
            <a:r>
              <a:rPr lang="en-US" sz="3458" spc="12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458" spc="-1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</a:t>
            </a:r>
          </a:p>
        </p:txBody>
      </p:sp>
      <p:grpSp>
        <p:nvGrpSpPr>
          <p:cNvPr id="3" name="object 7">
            <a:extLst>
              <a:ext uri="{FF2B5EF4-FFF2-40B4-BE49-F238E27FC236}">
                <a16:creationId xmlns:a16="http://schemas.microsoft.com/office/drawing/2014/main" id="{62815F1C-9F74-9B65-EE7B-C521BD7E44AC}"/>
              </a:ext>
            </a:extLst>
          </p:cNvPr>
          <p:cNvGrpSpPr/>
          <p:nvPr/>
        </p:nvGrpSpPr>
        <p:grpSpPr>
          <a:xfrm>
            <a:off x="4999271" y="1762242"/>
            <a:ext cx="3191311" cy="2431991"/>
            <a:chOff x="4687944" y="1706383"/>
            <a:chExt cx="2816860" cy="2192655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9A6A1F09-2331-5ACB-D1BC-DD7A5BC1B0BA}"/>
                </a:ext>
              </a:extLst>
            </p:cNvPr>
            <p:cNvSpPr/>
            <p:nvPr/>
          </p:nvSpPr>
          <p:spPr>
            <a:xfrm>
              <a:off x="4692531" y="1710970"/>
              <a:ext cx="2807335" cy="2183765"/>
            </a:xfrm>
            <a:custGeom>
              <a:avLst/>
              <a:gdLst/>
              <a:ahLst/>
              <a:cxnLst/>
              <a:rect l="l" t="t" r="r" b="b"/>
              <a:pathLst>
                <a:path w="2807334" h="2183765">
                  <a:moveTo>
                    <a:pt x="2760256" y="0"/>
                  </a:moveTo>
                  <a:lnTo>
                    <a:pt x="47022" y="0"/>
                  </a:lnTo>
                  <a:lnTo>
                    <a:pt x="43753" y="318"/>
                  </a:lnTo>
                  <a:lnTo>
                    <a:pt x="10320" y="19612"/>
                  </a:lnTo>
                  <a:lnTo>
                    <a:pt x="0" y="47010"/>
                  </a:lnTo>
                  <a:lnTo>
                    <a:pt x="0" y="2133108"/>
                  </a:lnTo>
                  <a:lnTo>
                    <a:pt x="0" y="2136402"/>
                  </a:lnTo>
                  <a:lnTo>
                    <a:pt x="17077" y="2171023"/>
                  </a:lnTo>
                  <a:lnTo>
                    <a:pt x="47022" y="2183424"/>
                  </a:lnTo>
                  <a:lnTo>
                    <a:pt x="2760256" y="2183424"/>
                  </a:lnTo>
                  <a:lnTo>
                    <a:pt x="2794865" y="2166346"/>
                  </a:lnTo>
                  <a:lnTo>
                    <a:pt x="2807267" y="2136402"/>
                  </a:lnTo>
                  <a:lnTo>
                    <a:pt x="2807267" y="47010"/>
                  </a:lnTo>
                  <a:lnTo>
                    <a:pt x="2790201" y="12389"/>
                  </a:lnTo>
                  <a:lnTo>
                    <a:pt x="2763525" y="318"/>
                  </a:lnTo>
                  <a:lnTo>
                    <a:pt x="2760256" y="0"/>
                  </a:lnTo>
                  <a:close/>
                </a:path>
              </a:pathLst>
            </a:custGeom>
            <a:solidFill>
              <a:srgbClr val="D5DCF6"/>
            </a:solidFill>
          </p:spPr>
          <p:txBody>
            <a:bodyPr wrap="square" lIns="0" tIns="0" rIns="0" bIns="0" rtlCol="0"/>
            <a:lstStyle/>
            <a:p>
              <a:endParaRPr sz="1915"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B7D47363-9043-0DB7-9B9A-436141CF343A}"/>
                </a:ext>
              </a:extLst>
            </p:cNvPr>
            <p:cNvSpPr/>
            <p:nvPr/>
          </p:nvSpPr>
          <p:spPr>
            <a:xfrm>
              <a:off x="4692531" y="1710970"/>
              <a:ext cx="2807335" cy="2183765"/>
            </a:xfrm>
            <a:custGeom>
              <a:avLst/>
              <a:gdLst/>
              <a:ahLst/>
              <a:cxnLst/>
              <a:rect l="l" t="t" r="r" b="b"/>
              <a:pathLst>
                <a:path w="2807334" h="2183765">
                  <a:moveTo>
                    <a:pt x="0" y="2133108"/>
                  </a:moveTo>
                  <a:lnTo>
                    <a:pt x="0" y="50315"/>
                  </a:lnTo>
                  <a:lnTo>
                    <a:pt x="0" y="47010"/>
                  </a:lnTo>
                  <a:lnTo>
                    <a:pt x="330" y="43741"/>
                  </a:lnTo>
                  <a:lnTo>
                    <a:pt x="967" y="40497"/>
                  </a:lnTo>
                  <a:lnTo>
                    <a:pt x="1615" y="37253"/>
                  </a:lnTo>
                  <a:lnTo>
                    <a:pt x="2570" y="34107"/>
                  </a:lnTo>
                  <a:lnTo>
                    <a:pt x="3831" y="31058"/>
                  </a:lnTo>
                  <a:lnTo>
                    <a:pt x="5092" y="27998"/>
                  </a:lnTo>
                  <a:lnTo>
                    <a:pt x="34119" y="2558"/>
                  </a:lnTo>
                  <a:lnTo>
                    <a:pt x="47022" y="0"/>
                  </a:lnTo>
                  <a:lnTo>
                    <a:pt x="50328" y="0"/>
                  </a:lnTo>
                  <a:lnTo>
                    <a:pt x="2756951" y="0"/>
                  </a:lnTo>
                  <a:lnTo>
                    <a:pt x="2760256" y="0"/>
                  </a:lnTo>
                  <a:lnTo>
                    <a:pt x="2763525" y="318"/>
                  </a:lnTo>
                  <a:lnTo>
                    <a:pt x="2796959" y="19612"/>
                  </a:lnTo>
                  <a:lnTo>
                    <a:pt x="2807267" y="47010"/>
                  </a:lnTo>
                  <a:lnTo>
                    <a:pt x="2807267" y="50315"/>
                  </a:lnTo>
                  <a:lnTo>
                    <a:pt x="2807267" y="2133108"/>
                  </a:lnTo>
                  <a:lnTo>
                    <a:pt x="2807267" y="2136402"/>
                  </a:lnTo>
                  <a:lnTo>
                    <a:pt x="2806948" y="2139682"/>
                  </a:lnTo>
                  <a:lnTo>
                    <a:pt x="2787655" y="2173104"/>
                  </a:lnTo>
                  <a:lnTo>
                    <a:pt x="2760256" y="2183424"/>
                  </a:lnTo>
                  <a:lnTo>
                    <a:pt x="2756951" y="2183424"/>
                  </a:lnTo>
                  <a:lnTo>
                    <a:pt x="50328" y="2183424"/>
                  </a:lnTo>
                  <a:lnTo>
                    <a:pt x="47022" y="2183424"/>
                  </a:lnTo>
                  <a:lnTo>
                    <a:pt x="43753" y="2183106"/>
                  </a:lnTo>
                  <a:lnTo>
                    <a:pt x="10320" y="2163800"/>
                  </a:lnTo>
                  <a:lnTo>
                    <a:pt x="0" y="2136402"/>
                  </a:lnTo>
                  <a:lnTo>
                    <a:pt x="0" y="2133108"/>
                  </a:lnTo>
                  <a:close/>
                </a:path>
              </a:pathLst>
            </a:custGeom>
            <a:ln w="9174">
              <a:solidFill>
                <a:srgbClr val="BBC2DC"/>
              </a:solidFill>
            </a:ln>
          </p:spPr>
          <p:txBody>
            <a:bodyPr wrap="square" lIns="0" tIns="0" rIns="0" bIns="0" rtlCol="0"/>
            <a:lstStyle/>
            <a:p>
              <a:endParaRPr sz="1915"/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CBAF5713-B2CC-4745-7243-FFFA86B6FA36}"/>
              </a:ext>
            </a:extLst>
          </p:cNvPr>
          <p:cNvSpPr txBox="1"/>
          <p:nvPr/>
        </p:nvSpPr>
        <p:spPr>
          <a:xfrm>
            <a:off x="5162330" y="1810942"/>
            <a:ext cx="2988470" cy="3168241"/>
          </a:xfrm>
          <a:prstGeom prst="rect">
            <a:avLst/>
          </a:prstGeom>
        </p:spPr>
        <p:txBody>
          <a:bodyPr vert="horz" wrap="square" lIns="0" tIns="16892" rIns="0" bIns="0" rtlCol="0">
            <a:spAutoFit/>
          </a:bodyPr>
          <a:lstStyle/>
          <a:p>
            <a:r>
              <a:rPr lang="en-US" sz="1600" b="1" dirty="0"/>
              <a:t>Influence of Social Media on Language Evolution</a:t>
            </a:r>
          </a:p>
          <a:p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Informal Language</a:t>
            </a:r>
          </a:p>
          <a:p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Emojis &amp; Memes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Global Language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r>
              <a:rPr lang="en-US" sz="16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77" dirty="0"/>
          </a:p>
        </p:txBody>
      </p:sp>
      <p:grpSp>
        <p:nvGrpSpPr>
          <p:cNvPr id="7" name="object 11">
            <a:extLst>
              <a:ext uri="{FF2B5EF4-FFF2-40B4-BE49-F238E27FC236}">
                <a16:creationId xmlns:a16="http://schemas.microsoft.com/office/drawing/2014/main" id="{E3529F76-FD63-13B5-AE38-E51A83016F85}"/>
              </a:ext>
            </a:extLst>
          </p:cNvPr>
          <p:cNvGrpSpPr/>
          <p:nvPr/>
        </p:nvGrpSpPr>
        <p:grpSpPr>
          <a:xfrm>
            <a:off x="8347533" y="1767329"/>
            <a:ext cx="3484459" cy="2422131"/>
            <a:chOff x="7664934" y="1710970"/>
            <a:chExt cx="2961868" cy="2327112"/>
          </a:xfrm>
        </p:grpSpPr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49071A12-114E-25BD-9B8E-BEDAD093CF89}"/>
                </a:ext>
              </a:extLst>
            </p:cNvPr>
            <p:cNvSpPr/>
            <p:nvPr/>
          </p:nvSpPr>
          <p:spPr>
            <a:xfrm>
              <a:off x="7664934" y="1710970"/>
              <a:ext cx="2961868" cy="2327112"/>
            </a:xfrm>
            <a:custGeom>
              <a:avLst/>
              <a:gdLst/>
              <a:ahLst/>
              <a:cxnLst/>
              <a:rect l="l" t="t" r="r" b="b"/>
              <a:pathLst>
                <a:path w="2807334" h="2183765">
                  <a:moveTo>
                    <a:pt x="2760256" y="0"/>
                  </a:moveTo>
                  <a:lnTo>
                    <a:pt x="47022" y="0"/>
                  </a:lnTo>
                  <a:lnTo>
                    <a:pt x="43741" y="318"/>
                  </a:lnTo>
                  <a:lnTo>
                    <a:pt x="10320" y="19612"/>
                  </a:lnTo>
                  <a:lnTo>
                    <a:pt x="0" y="47010"/>
                  </a:lnTo>
                  <a:lnTo>
                    <a:pt x="0" y="2133108"/>
                  </a:lnTo>
                  <a:lnTo>
                    <a:pt x="0" y="2136402"/>
                  </a:lnTo>
                  <a:lnTo>
                    <a:pt x="17077" y="2171023"/>
                  </a:lnTo>
                  <a:lnTo>
                    <a:pt x="47022" y="2183424"/>
                  </a:lnTo>
                  <a:lnTo>
                    <a:pt x="2760256" y="2183424"/>
                  </a:lnTo>
                  <a:lnTo>
                    <a:pt x="2794865" y="2166346"/>
                  </a:lnTo>
                  <a:lnTo>
                    <a:pt x="2807267" y="2136402"/>
                  </a:lnTo>
                  <a:lnTo>
                    <a:pt x="2807267" y="47010"/>
                  </a:lnTo>
                  <a:lnTo>
                    <a:pt x="2790189" y="12389"/>
                  </a:lnTo>
                  <a:lnTo>
                    <a:pt x="2763525" y="318"/>
                  </a:lnTo>
                  <a:lnTo>
                    <a:pt x="2760256" y="0"/>
                  </a:lnTo>
                  <a:close/>
                </a:path>
              </a:pathLst>
            </a:custGeom>
            <a:solidFill>
              <a:srgbClr val="D5DCF6"/>
            </a:solidFill>
          </p:spPr>
          <p:txBody>
            <a:bodyPr wrap="square" lIns="0" tIns="0" rIns="0" bIns="0" rtlCol="0"/>
            <a:lstStyle/>
            <a:p>
              <a:endParaRPr sz="1915"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D9296D51-CE6C-021B-13E1-58186A8C02B5}"/>
                </a:ext>
              </a:extLst>
            </p:cNvPr>
            <p:cNvSpPr/>
            <p:nvPr/>
          </p:nvSpPr>
          <p:spPr>
            <a:xfrm>
              <a:off x="7664934" y="1710970"/>
              <a:ext cx="2807335" cy="2183765"/>
            </a:xfrm>
            <a:custGeom>
              <a:avLst/>
              <a:gdLst/>
              <a:ahLst/>
              <a:cxnLst/>
              <a:rect l="l" t="t" r="r" b="b"/>
              <a:pathLst>
                <a:path w="2807334" h="2183765">
                  <a:moveTo>
                    <a:pt x="0" y="2133108"/>
                  </a:moveTo>
                  <a:lnTo>
                    <a:pt x="0" y="50315"/>
                  </a:lnTo>
                  <a:lnTo>
                    <a:pt x="0" y="47010"/>
                  </a:lnTo>
                  <a:lnTo>
                    <a:pt x="330" y="43741"/>
                  </a:lnTo>
                  <a:lnTo>
                    <a:pt x="967" y="40497"/>
                  </a:lnTo>
                  <a:lnTo>
                    <a:pt x="1615" y="37253"/>
                  </a:lnTo>
                  <a:lnTo>
                    <a:pt x="2570" y="34107"/>
                  </a:lnTo>
                  <a:lnTo>
                    <a:pt x="3831" y="31058"/>
                  </a:lnTo>
                  <a:lnTo>
                    <a:pt x="5092" y="27998"/>
                  </a:lnTo>
                  <a:lnTo>
                    <a:pt x="14739" y="14727"/>
                  </a:lnTo>
                  <a:lnTo>
                    <a:pt x="17077" y="12389"/>
                  </a:lnTo>
                  <a:lnTo>
                    <a:pt x="19612" y="10308"/>
                  </a:lnTo>
                  <a:lnTo>
                    <a:pt x="22366" y="8471"/>
                  </a:lnTo>
                  <a:lnTo>
                    <a:pt x="25108" y="6635"/>
                  </a:lnTo>
                  <a:lnTo>
                    <a:pt x="47022" y="0"/>
                  </a:lnTo>
                  <a:lnTo>
                    <a:pt x="50328" y="0"/>
                  </a:lnTo>
                  <a:lnTo>
                    <a:pt x="2756951" y="0"/>
                  </a:lnTo>
                  <a:lnTo>
                    <a:pt x="2760256" y="0"/>
                  </a:lnTo>
                  <a:lnTo>
                    <a:pt x="2763525" y="318"/>
                  </a:lnTo>
                  <a:lnTo>
                    <a:pt x="2784900" y="8471"/>
                  </a:lnTo>
                  <a:lnTo>
                    <a:pt x="2787655" y="10308"/>
                  </a:lnTo>
                  <a:lnTo>
                    <a:pt x="2790189" y="12389"/>
                  </a:lnTo>
                  <a:lnTo>
                    <a:pt x="2792527" y="14727"/>
                  </a:lnTo>
                  <a:lnTo>
                    <a:pt x="2794865" y="17065"/>
                  </a:lnTo>
                  <a:lnTo>
                    <a:pt x="2803435" y="31058"/>
                  </a:lnTo>
                  <a:lnTo>
                    <a:pt x="2804696" y="34107"/>
                  </a:lnTo>
                  <a:lnTo>
                    <a:pt x="2805651" y="37253"/>
                  </a:lnTo>
                  <a:lnTo>
                    <a:pt x="2806300" y="40497"/>
                  </a:lnTo>
                  <a:lnTo>
                    <a:pt x="2806948" y="43741"/>
                  </a:lnTo>
                  <a:lnTo>
                    <a:pt x="2807267" y="47010"/>
                  </a:lnTo>
                  <a:lnTo>
                    <a:pt x="2807267" y="50315"/>
                  </a:lnTo>
                  <a:lnTo>
                    <a:pt x="2807267" y="2133108"/>
                  </a:lnTo>
                  <a:lnTo>
                    <a:pt x="2807267" y="2136402"/>
                  </a:lnTo>
                  <a:lnTo>
                    <a:pt x="2806948" y="2139682"/>
                  </a:lnTo>
                  <a:lnTo>
                    <a:pt x="2806300" y="2142914"/>
                  </a:lnTo>
                  <a:lnTo>
                    <a:pt x="2805651" y="2146159"/>
                  </a:lnTo>
                  <a:lnTo>
                    <a:pt x="2784900" y="2174940"/>
                  </a:lnTo>
                  <a:lnTo>
                    <a:pt x="2782158" y="2176777"/>
                  </a:lnTo>
                  <a:lnTo>
                    <a:pt x="2760256" y="2183424"/>
                  </a:lnTo>
                  <a:lnTo>
                    <a:pt x="2756951" y="2183424"/>
                  </a:lnTo>
                  <a:lnTo>
                    <a:pt x="50328" y="2183424"/>
                  </a:lnTo>
                  <a:lnTo>
                    <a:pt x="47022" y="2183424"/>
                  </a:lnTo>
                  <a:lnTo>
                    <a:pt x="43741" y="2183106"/>
                  </a:lnTo>
                  <a:lnTo>
                    <a:pt x="40509" y="2182457"/>
                  </a:lnTo>
                  <a:lnTo>
                    <a:pt x="37265" y="2181808"/>
                  </a:lnTo>
                  <a:lnTo>
                    <a:pt x="34119" y="2180853"/>
                  </a:lnTo>
                  <a:lnTo>
                    <a:pt x="31070" y="2179592"/>
                  </a:lnTo>
                  <a:lnTo>
                    <a:pt x="28010" y="2178331"/>
                  </a:lnTo>
                  <a:lnTo>
                    <a:pt x="25108" y="2176777"/>
                  </a:lnTo>
                  <a:lnTo>
                    <a:pt x="22366" y="2174940"/>
                  </a:lnTo>
                  <a:lnTo>
                    <a:pt x="19612" y="2173104"/>
                  </a:lnTo>
                  <a:lnTo>
                    <a:pt x="330" y="2139682"/>
                  </a:lnTo>
                  <a:lnTo>
                    <a:pt x="0" y="2136402"/>
                  </a:lnTo>
                  <a:lnTo>
                    <a:pt x="0" y="2133108"/>
                  </a:lnTo>
                  <a:close/>
                </a:path>
              </a:pathLst>
            </a:custGeom>
            <a:ln w="9174">
              <a:solidFill>
                <a:srgbClr val="BBC2DC"/>
              </a:solidFill>
            </a:ln>
          </p:spPr>
          <p:txBody>
            <a:bodyPr wrap="square" lIns="0" tIns="0" rIns="0" bIns="0" rtlCol="0"/>
            <a:lstStyle/>
            <a:p>
              <a:endParaRPr sz="1915"/>
            </a:p>
          </p:txBody>
        </p:sp>
      </p:grpSp>
      <p:sp>
        <p:nvSpPr>
          <p:cNvPr id="10" name="object 14">
            <a:extLst>
              <a:ext uri="{FF2B5EF4-FFF2-40B4-BE49-F238E27FC236}">
                <a16:creationId xmlns:a16="http://schemas.microsoft.com/office/drawing/2014/main" id="{862742C7-35DF-DBF9-0000-ED85E842028D}"/>
              </a:ext>
            </a:extLst>
          </p:cNvPr>
          <p:cNvSpPr txBox="1"/>
          <p:nvPr/>
        </p:nvSpPr>
        <p:spPr>
          <a:xfrm>
            <a:off x="8540450" y="1972969"/>
            <a:ext cx="3056510" cy="1233836"/>
          </a:xfrm>
          <a:prstGeom prst="rect">
            <a:avLst/>
          </a:prstGeom>
        </p:spPr>
        <p:txBody>
          <a:bodyPr vert="horz" wrap="square" lIns="0" tIns="2703" rIns="0" bIns="0" rtlCol="0">
            <a:spAutoFit/>
          </a:bodyPr>
          <a:lstStyle/>
          <a:p>
            <a:r>
              <a:rPr lang="en-US" sz="1600" b="1" dirty="0"/>
              <a:t>Collaborative Language Learning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Online Communities: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Virtual Language Immersion:</a:t>
            </a:r>
          </a:p>
        </p:txBody>
      </p:sp>
      <p:grpSp>
        <p:nvGrpSpPr>
          <p:cNvPr id="11" name="object 15">
            <a:extLst>
              <a:ext uri="{FF2B5EF4-FFF2-40B4-BE49-F238E27FC236}">
                <a16:creationId xmlns:a16="http://schemas.microsoft.com/office/drawing/2014/main" id="{95196518-76C8-3AE8-D8EC-160FE907BAFA}"/>
              </a:ext>
            </a:extLst>
          </p:cNvPr>
          <p:cNvGrpSpPr/>
          <p:nvPr/>
        </p:nvGrpSpPr>
        <p:grpSpPr>
          <a:xfrm>
            <a:off x="4994086" y="4384388"/>
            <a:ext cx="3184939" cy="2003843"/>
            <a:chOff x="4687944" y="4054943"/>
            <a:chExt cx="2816860" cy="1945005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71E6D076-61E7-5A59-5D1F-284050AEE75F}"/>
                </a:ext>
              </a:extLst>
            </p:cNvPr>
            <p:cNvSpPr/>
            <p:nvPr/>
          </p:nvSpPr>
          <p:spPr>
            <a:xfrm>
              <a:off x="4692531" y="4059530"/>
              <a:ext cx="2807335" cy="1936114"/>
            </a:xfrm>
            <a:custGeom>
              <a:avLst/>
              <a:gdLst/>
              <a:ahLst/>
              <a:cxnLst/>
              <a:rect l="l" t="t" r="r" b="b"/>
              <a:pathLst>
                <a:path w="2807334" h="1936114">
                  <a:moveTo>
                    <a:pt x="2760256" y="0"/>
                  </a:moveTo>
                  <a:lnTo>
                    <a:pt x="47022" y="0"/>
                  </a:lnTo>
                  <a:lnTo>
                    <a:pt x="43753" y="318"/>
                  </a:lnTo>
                  <a:lnTo>
                    <a:pt x="10320" y="19612"/>
                  </a:lnTo>
                  <a:lnTo>
                    <a:pt x="0" y="47010"/>
                  </a:lnTo>
                  <a:lnTo>
                    <a:pt x="0" y="1885405"/>
                  </a:lnTo>
                  <a:lnTo>
                    <a:pt x="0" y="1888709"/>
                  </a:lnTo>
                  <a:lnTo>
                    <a:pt x="17077" y="1923322"/>
                  </a:lnTo>
                  <a:lnTo>
                    <a:pt x="47022" y="1935722"/>
                  </a:lnTo>
                  <a:lnTo>
                    <a:pt x="2760256" y="1935722"/>
                  </a:lnTo>
                  <a:lnTo>
                    <a:pt x="2794865" y="1918650"/>
                  </a:lnTo>
                  <a:lnTo>
                    <a:pt x="2807267" y="1888709"/>
                  </a:lnTo>
                  <a:lnTo>
                    <a:pt x="2807267" y="47010"/>
                  </a:lnTo>
                  <a:lnTo>
                    <a:pt x="2790201" y="12401"/>
                  </a:lnTo>
                  <a:lnTo>
                    <a:pt x="2763525" y="318"/>
                  </a:lnTo>
                  <a:lnTo>
                    <a:pt x="2760256" y="0"/>
                  </a:lnTo>
                  <a:close/>
                </a:path>
              </a:pathLst>
            </a:custGeom>
            <a:solidFill>
              <a:srgbClr val="D5DCF6"/>
            </a:solidFill>
          </p:spPr>
          <p:txBody>
            <a:bodyPr wrap="square" lIns="0" tIns="0" rIns="0" bIns="0" rtlCol="0"/>
            <a:lstStyle/>
            <a:p>
              <a:endParaRPr sz="1915"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871FD8AF-93A4-C4FE-7285-4A4F45989670}"/>
                </a:ext>
              </a:extLst>
            </p:cNvPr>
            <p:cNvSpPr/>
            <p:nvPr/>
          </p:nvSpPr>
          <p:spPr>
            <a:xfrm>
              <a:off x="4692531" y="4059530"/>
              <a:ext cx="2807335" cy="1936114"/>
            </a:xfrm>
            <a:custGeom>
              <a:avLst/>
              <a:gdLst/>
              <a:ahLst/>
              <a:cxnLst/>
              <a:rect l="l" t="t" r="r" b="b"/>
              <a:pathLst>
                <a:path w="2807334" h="1936114">
                  <a:moveTo>
                    <a:pt x="0" y="1885405"/>
                  </a:moveTo>
                  <a:lnTo>
                    <a:pt x="0" y="50315"/>
                  </a:lnTo>
                  <a:lnTo>
                    <a:pt x="0" y="47010"/>
                  </a:lnTo>
                  <a:lnTo>
                    <a:pt x="330" y="43741"/>
                  </a:lnTo>
                  <a:lnTo>
                    <a:pt x="967" y="40497"/>
                  </a:lnTo>
                  <a:lnTo>
                    <a:pt x="1615" y="37253"/>
                  </a:lnTo>
                  <a:lnTo>
                    <a:pt x="2570" y="34107"/>
                  </a:lnTo>
                  <a:lnTo>
                    <a:pt x="3831" y="31058"/>
                  </a:lnTo>
                  <a:lnTo>
                    <a:pt x="5092" y="28010"/>
                  </a:lnTo>
                  <a:lnTo>
                    <a:pt x="34119" y="2558"/>
                  </a:lnTo>
                  <a:lnTo>
                    <a:pt x="40509" y="967"/>
                  </a:lnTo>
                  <a:lnTo>
                    <a:pt x="43753" y="318"/>
                  </a:lnTo>
                  <a:lnTo>
                    <a:pt x="47022" y="0"/>
                  </a:lnTo>
                  <a:lnTo>
                    <a:pt x="50328" y="0"/>
                  </a:lnTo>
                  <a:lnTo>
                    <a:pt x="2756951" y="0"/>
                  </a:lnTo>
                  <a:lnTo>
                    <a:pt x="2760256" y="0"/>
                  </a:lnTo>
                  <a:lnTo>
                    <a:pt x="2763525" y="318"/>
                  </a:lnTo>
                  <a:lnTo>
                    <a:pt x="2766769" y="967"/>
                  </a:lnTo>
                  <a:lnTo>
                    <a:pt x="2770013" y="1603"/>
                  </a:lnTo>
                  <a:lnTo>
                    <a:pt x="2773160" y="2558"/>
                  </a:lnTo>
                  <a:lnTo>
                    <a:pt x="2776208" y="3831"/>
                  </a:lnTo>
                  <a:lnTo>
                    <a:pt x="2779256" y="5092"/>
                  </a:lnTo>
                  <a:lnTo>
                    <a:pt x="2792539" y="14739"/>
                  </a:lnTo>
                  <a:lnTo>
                    <a:pt x="2794865" y="17065"/>
                  </a:lnTo>
                  <a:lnTo>
                    <a:pt x="2807267" y="47010"/>
                  </a:lnTo>
                  <a:lnTo>
                    <a:pt x="2807267" y="50315"/>
                  </a:lnTo>
                  <a:lnTo>
                    <a:pt x="2807267" y="1885405"/>
                  </a:lnTo>
                  <a:lnTo>
                    <a:pt x="2807267" y="1888709"/>
                  </a:lnTo>
                  <a:lnTo>
                    <a:pt x="2806948" y="1891981"/>
                  </a:lnTo>
                  <a:lnTo>
                    <a:pt x="2787655" y="1925407"/>
                  </a:lnTo>
                  <a:lnTo>
                    <a:pt x="2776208" y="1931892"/>
                  </a:lnTo>
                  <a:lnTo>
                    <a:pt x="2773160" y="1933155"/>
                  </a:lnTo>
                  <a:lnTo>
                    <a:pt x="2770013" y="1934111"/>
                  </a:lnTo>
                  <a:lnTo>
                    <a:pt x="2766769" y="1934756"/>
                  </a:lnTo>
                  <a:lnTo>
                    <a:pt x="2763525" y="1935401"/>
                  </a:lnTo>
                  <a:lnTo>
                    <a:pt x="2760256" y="1935722"/>
                  </a:lnTo>
                  <a:lnTo>
                    <a:pt x="2756951" y="1935722"/>
                  </a:lnTo>
                  <a:lnTo>
                    <a:pt x="50328" y="1935722"/>
                  </a:lnTo>
                  <a:lnTo>
                    <a:pt x="47022" y="1935722"/>
                  </a:lnTo>
                  <a:lnTo>
                    <a:pt x="43753" y="1935401"/>
                  </a:lnTo>
                  <a:lnTo>
                    <a:pt x="40509" y="1934756"/>
                  </a:lnTo>
                  <a:lnTo>
                    <a:pt x="37265" y="1934111"/>
                  </a:lnTo>
                  <a:lnTo>
                    <a:pt x="34119" y="1933155"/>
                  </a:lnTo>
                  <a:lnTo>
                    <a:pt x="31070" y="1931892"/>
                  </a:lnTo>
                  <a:lnTo>
                    <a:pt x="28022" y="1930629"/>
                  </a:lnTo>
                  <a:lnTo>
                    <a:pt x="3831" y="1904657"/>
                  </a:lnTo>
                  <a:lnTo>
                    <a:pt x="2570" y="1901607"/>
                  </a:lnTo>
                  <a:lnTo>
                    <a:pt x="1615" y="1898460"/>
                  </a:lnTo>
                  <a:lnTo>
                    <a:pt x="967" y="1895217"/>
                  </a:lnTo>
                  <a:lnTo>
                    <a:pt x="330" y="1891981"/>
                  </a:lnTo>
                  <a:lnTo>
                    <a:pt x="0" y="1888709"/>
                  </a:lnTo>
                  <a:lnTo>
                    <a:pt x="0" y="1885405"/>
                  </a:lnTo>
                  <a:close/>
                </a:path>
              </a:pathLst>
            </a:custGeom>
            <a:ln w="9174">
              <a:solidFill>
                <a:srgbClr val="BBC2DC"/>
              </a:solidFill>
            </a:ln>
          </p:spPr>
          <p:txBody>
            <a:bodyPr wrap="square" lIns="0" tIns="0" rIns="0" bIns="0" rtlCol="0"/>
            <a:lstStyle/>
            <a:p>
              <a:endParaRPr sz="1915"/>
            </a:p>
          </p:txBody>
        </p:sp>
      </p:grpSp>
      <p:sp>
        <p:nvSpPr>
          <p:cNvPr id="14" name="object 18">
            <a:extLst>
              <a:ext uri="{FF2B5EF4-FFF2-40B4-BE49-F238E27FC236}">
                <a16:creationId xmlns:a16="http://schemas.microsoft.com/office/drawing/2014/main" id="{A203360E-6E6E-963C-AB7C-ED1A7A96D688}"/>
              </a:ext>
            </a:extLst>
          </p:cNvPr>
          <p:cNvSpPr txBox="1"/>
          <p:nvPr/>
        </p:nvSpPr>
        <p:spPr>
          <a:xfrm>
            <a:off x="5162331" y="4452404"/>
            <a:ext cx="2804640" cy="1736512"/>
          </a:xfrm>
          <a:prstGeom prst="rect">
            <a:avLst/>
          </a:prstGeom>
        </p:spPr>
        <p:txBody>
          <a:bodyPr vert="horz" wrap="square" lIns="0" tIns="12838" rIns="0" bIns="0" rtlCol="0">
            <a:spAutoFit/>
          </a:bodyPr>
          <a:lstStyle/>
          <a:p>
            <a:r>
              <a:rPr lang="en-US" sz="1600" b="1" dirty="0"/>
              <a:t>Real-Time Translation</a:t>
            </a:r>
            <a:r>
              <a:rPr lang="en-US" sz="16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AI-Powered Translators 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Language Processing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Personalised</a:t>
            </a:r>
            <a:r>
              <a:rPr lang="en-US" sz="1600" dirty="0"/>
              <a:t> language mode</a:t>
            </a:r>
          </a:p>
        </p:txBody>
      </p:sp>
      <p:grpSp>
        <p:nvGrpSpPr>
          <p:cNvPr id="15" name="object 19">
            <a:extLst>
              <a:ext uri="{FF2B5EF4-FFF2-40B4-BE49-F238E27FC236}">
                <a16:creationId xmlns:a16="http://schemas.microsoft.com/office/drawing/2014/main" id="{9BBF4652-FCA6-0CB5-542F-7C97B3DBD7D9}"/>
              </a:ext>
            </a:extLst>
          </p:cNvPr>
          <p:cNvGrpSpPr/>
          <p:nvPr/>
        </p:nvGrpSpPr>
        <p:grpSpPr>
          <a:xfrm>
            <a:off x="8389027" y="4379459"/>
            <a:ext cx="3340856" cy="1994683"/>
            <a:chOff x="7660171" y="4054768"/>
            <a:chExt cx="2816860" cy="1945639"/>
          </a:xfrm>
        </p:grpSpPr>
        <p:sp>
          <p:nvSpPr>
            <p:cNvPr id="16" name="object 20">
              <a:extLst>
                <a:ext uri="{FF2B5EF4-FFF2-40B4-BE49-F238E27FC236}">
                  <a16:creationId xmlns:a16="http://schemas.microsoft.com/office/drawing/2014/main" id="{609A2B46-A8E1-1221-90C4-157044E4EE2C}"/>
                </a:ext>
              </a:extLst>
            </p:cNvPr>
            <p:cNvSpPr/>
            <p:nvPr/>
          </p:nvSpPr>
          <p:spPr>
            <a:xfrm>
              <a:off x="7664934" y="4059531"/>
              <a:ext cx="2807335" cy="1936114"/>
            </a:xfrm>
            <a:custGeom>
              <a:avLst/>
              <a:gdLst/>
              <a:ahLst/>
              <a:cxnLst/>
              <a:rect l="l" t="t" r="r" b="b"/>
              <a:pathLst>
                <a:path w="2807334" h="1936114">
                  <a:moveTo>
                    <a:pt x="2760256" y="0"/>
                  </a:moveTo>
                  <a:lnTo>
                    <a:pt x="47022" y="0"/>
                  </a:lnTo>
                  <a:lnTo>
                    <a:pt x="43741" y="318"/>
                  </a:lnTo>
                  <a:lnTo>
                    <a:pt x="10320" y="19612"/>
                  </a:lnTo>
                  <a:lnTo>
                    <a:pt x="0" y="47010"/>
                  </a:lnTo>
                  <a:lnTo>
                    <a:pt x="0" y="1885405"/>
                  </a:lnTo>
                  <a:lnTo>
                    <a:pt x="0" y="1888709"/>
                  </a:lnTo>
                  <a:lnTo>
                    <a:pt x="17077" y="1923322"/>
                  </a:lnTo>
                  <a:lnTo>
                    <a:pt x="47022" y="1935722"/>
                  </a:lnTo>
                  <a:lnTo>
                    <a:pt x="2760256" y="1935722"/>
                  </a:lnTo>
                  <a:lnTo>
                    <a:pt x="2794865" y="1918650"/>
                  </a:lnTo>
                  <a:lnTo>
                    <a:pt x="2807267" y="1888709"/>
                  </a:lnTo>
                  <a:lnTo>
                    <a:pt x="2807267" y="47010"/>
                  </a:lnTo>
                  <a:lnTo>
                    <a:pt x="2790189" y="12401"/>
                  </a:lnTo>
                  <a:lnTo>
                    <a:pt x="2763525" y="318"/>
                  </a:lnTo>
                  <a:lnTo>
                    <a:pt x="2760256" y="0"/>
                  </a:lnTo>
                  <a:close/>
                </a:path>
              </a:pathLst>
            </a:custGeom>
            <a:solidFill>
              <a:srgbClr val="D5DCF6"/>
            </a:solidFill>
          </p:spPr>
          <p:txBody>
            <a:bodyPr wrap="square" lIns="0" tIns="0" rIns="0" bIns="0" rtlCol="0"/>
            <a:lstStyle/>
            <a:p>
              <a:endParaRPr lang="en-US" sz="1915" dirty="0"/>
            </a:p>
            <a:p>
              <a:endParaRPr sz="1915" dirty="0"/>
            </a:p>
          </p:txBody>
        </p:sp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5CEB59A1-5B53-9F54-BD81-FFCF1B205662}"/>
                </a:ext>
              </a:extLst>
            </p:cNvPr>
            <p:cNvSpPr/>
            <p:nvPr/>
          </p:nvSpPr>
          <p:spPr>
            <a:xfrm>
              <a:off x="7664934" y="4059531"/>
              <a:ext cx="2807335" cy="1936114"/>
            </a:xfrm>
            <a:custGeom>
              <a:avLst/>
              <a:gdLst/>
              <a:ahLst/>
              <a:cxnLst/>
              <a:rect l="l" t="t" r="r" b="b"/>
              <a:pathLst>
                <a:path w="2807334" h="1936114">
                  <a:moveTo>
                    <a:pt x="0" y="1885405"/>
                  </a:moveTo>
                  <a:lnTo>
                    <a:pt x="0" y="50315"/>
                  </a:lnTo>
                  <a:lnTo>
                    <a:pt x="0" y="47010"/>
                  </a:lnTo>
                  <a:lnTo>
                    <a:pt x="330" y="43741"/>
                  </a:lnTo>
                  <a:lnTo>
                    <a:pt x="967" y="40497"/>
                  </a:lnTo>
                  <a:lnTo>
                    <a:pt x="1615" y="37253"/>
                  </a:lnTo>
                  <a:lnTo>
                    <a:pt x="2570" y="34107"/>
                  </a:lnTo>
                  <a:lnTo>
                    <a:pt x="3831" y="31058"/>
                  </a:lnTo>
                  <a:lnTo>
                    <a:pt x="5092" y="28010"/>
                  </a:lnTo>
                  <a:lnTo>
                    <a:pt x="22366" y="8471"/>
                  </a:lnTo>
                  <a:lnTo>
                    <a:pt x="25108" y="6635"/>
                  </a:lnTo>
                  <a:lnTo>
                    <a:pt x="40509" y="967"/>
                  </a:lnTo>
                  <a:lnTo>
                    <a:pt x="43741" y="318"/>
                  </a:lnTo>
                  <a:lnTo>
                    <a:pt x="47022" y="0"/>
                  </a:lnTo>
                  <a:lnTo>
                    <a:pt x="50328" y="0"/>
                  </a:lnTo>
                  <a:lnTo>
                    <a:pt x="2756951" y="0"/>
                  </a:lnTo>
                  <a:lnTo>
                    <a:pt x="2760256" y="0"/>
                  </a:lnTo>
                  <a:lnTo>
                    <a:pt x="2763525" y="318"/>
                  </a:lnTo>
                  <a:lnTo>
                    <a:pt x="2766769" y="967"/>
                  </a:lnTo>
                  <a:lnTo>
                    <a:pt x="2770001" y="1603"/>
                  </a:lnTo>
                  <a:lnTo>
                    <a:pt x="2773148" y="2558"/>
                  </a:lnTo>
                  <a:lnTo>
                    <a:pt x="2776208" y="3831"/>
                  </a:lnTo>
                  <a:lnTo>
                    <a:pt x="2779256" y="5092"/>
                  </a:lnTo>
                  <a:lnTo>
                    <a:pt x="2782158" y="6635"/>
                  </a:lnTo>
                  <a:lnTo>
                    <a:pt x="2784900" y="8471"/>
                  </a:lnTo>
                  <a:lnTo>
                    <a:pt x="2787655" y="10308"/>
                  </a:lnTo>
                  <a:lnTo>
                    <a:pt x="2790189" y="12401"/>
                  </a:lnTo>
                  <a:lnTo>
                    <a:pt x="2792527" y="14739"/>
                  </a:lnTo>
                  <a:lnTo>
                    <a:pt x="2794865" y="17065"/>
                  </a:lnTo>
                  <a:lnTo>
                    <a:pt x="2807267" y="47010"/>
                  </a:lnTo>
                  <a:lnTo>
                    <a:pt x="2807267" y="50315"/>
                  </a:lnTo>
                  <a:lnTo>
                    <a:pt x="2807267" y="1885405"/>
                  </a:lnTo>
                  <a:lnTo>
                    <a:pt x="2807267" y="1888709"/>
                  </a:lnTo>
                  <a:lnTo>
                    <a:pt x="2806948" y="1891981"/>
                  </a:lnTo>
                  <a:lnTo>
                    <a:pt x="2806300" y="1895217"/>
                  </a:lnTo>
                  <a:lnTo>
                    <a:pt x="2805651" y="1898460"/>
                  </a:lnTo>
                  <a:lnTo>
                    <a:pt x="2804696" y="1901607"/>
                  </a:lnTo>
                  <a:lnTo>
                    <a:pt x="2803435" y="1904657"/>
                  </a:lnTo>
                  <a:lnTo>
                    <a:pt x="2802174" y="1907713"/>
                  </a:lnTo>
                  <a:lnTo>
                    <a:pt x="2792527" y="1920984"/>
                  </a:lnTo>
                  <a:lnTo>
                    <a:pt x="2790189" y="1923322"/>
                  </a:lnTo>
                  <a:lnTo>
                    <a:pt x="2787655" y="1925407"/>
                  </a:lnTo>
                  <a:lnTo>
                    <a:pt x="2784900" y="1927243"/>
                  </a:lnTo>
                  <a:lnTo>
                    <a:pt x="2782158" y="1929075"/>
                  </a:lnTo>
                  <a:lnTo>
                    <a:pt x="2760256" y="1935722"/>
                  </a:lnTo>
                  <a:lnTo>
                    <a:pt x="2756951" y="1935722"/>
                  </a:lnTo>
                  <a:lnTo>
                    <a:pt x="50328" y="1935722"/>
                  </a:lnTo>
                  <a:lnTo>
                    <a:pt x="47022" y="1935722"/>
                  </a:lnTo>
                  <a:lnTo>
                    <a:pt x="43741" y="1935401"/>
                  </a:lnTo>
                  <a:lnTo>
                    <a:pt x="40509" y="1934756"/>
                  </a:lnTo>
                  <a:lnTo>
                    <a:pt x="37265" y="1934111"/>
                  </a:lnTo>
                  <a:lnTo>
                    <a:pt x="34119" y="1933155"/>
                  </a:lnTo>
                  <a:lnTo>
                    <a:pt x="31070" y="1931892"/>
                  </a:lnTo>
                  <a:lnTo>
                    <a:pt x="28010" y="1930629"/>
                  </a:lnTo>
                  <a:lnTo>
                    <a:pt x="25108" y="1929075"/>
                  </a:lnTo>
                  <a:lnTo>
                    <a:pt x="22366" y="1927243"/>
                  </a:lnTo>
                  <a:lnTo>
                    <a:pt x="19612" y="1925407"/>
                  </a:lnTo>
                  <a:lnTo>
                    <a:pt x="17077" y="1923322"/>
                  </a:lnTo>
                  <a:lnTo>
                    <a:pt x="14739" y="1920984"/>
                  </a:lnTo>
                  <a:lnTo>
                    <a:pt x="12401" y="1918650"/>
                  </a:lnTo>
                  <a:lnTo>
                    <a:pt x="3831" y="1904657"/>
                  </a:lnTo>
                  <a:lnTo>
                    <a:pt x="2570" y="1901607"/>
                  </a:lnTo>
                  <a:lnTo>
                    <a:pt x="1615" y="1898460"/>
                  </a:lnTo>
                  <a:lnTo>
                    <a:pt x="967" y="1895217"/>
                  </a:lnTo>
                  <a:lnTo>
                    <a:pt x="330" y="1891981"/>
                  </a:lnTo>
                  <a:lnTo>
                    <a:pt x="0" y="1888709"/>
                  </a:lnTo>
                  <a:lnTo>
                    <a:pt x="0" y="1885405"/>
                  </a:lnTo>
                  <a:close/>
                </a:path>
              </a:pathLst>
            </a:custGeom>
            <a:ln w="9174">
              <a:solidFill>
                <a:srgbClr val="BBC2DC"/>
              </a:solidFill>
            </a:ln>
          </p:spPr>
          <p:txBody>
            <a:bodyPr wrap="square" lIns="0" tIns="0" rIns="0" bIns="0" rtlCol="0"/>
            <a:lstStyle/>
            <a:p>
              <a:endParaRPr sz="1915"/>
            </a:p>
          </p:txBody>
        </p:sp>
      </p:grpSp>
      <p:pic>
        <p:nvPicPr>
          <p:cNvPr id="18" name="Picture 2" descr="International Flags Stock Photo - Download Image Now - National Flag, Sky,  Wind - iStock">
            <a:extLst>
              <a:ext uri="{FF2B5EF4-FFF2-40B4-BE49-F238E27FC236}">
                <a16:creationId xmlns:a16="http://schemas.microsoft.com/office/drawing/2014/main" id="{10A0428E-2FF3-D73D-F808-00595D42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" y="0"/>
            <a:ext cx="4865549" cy="678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45D96-19CE-5731-ABA1-BF34D9626DD6}"/>
              </a:ext>
            </a:extLst>
          </p:cNvPr>
          <p:cNvSpPr txBox="1"/>
          <p:nvPr/>
        </p:nvSpPr>
        <p:spPr>
          <a:xfrm>
            <a:off x="8328276" y="4452404"/>
            <a:ext cx="256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C174BA-6676-6335-964E-B1526AA3D664}"/>
              </a:ext>
            </a:extLst>
          </p:cNvPr>
          <p:cNvSpPr txBox="1"/>
          <p:nvPr/>
        </p:nvSpPr>
        <p:spPr>
          <a:xfrm>
            <a:off x="8389027" y="4530524"/>
            <a:ext cx="3484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Increased Multilingualism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Global Business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Travel and Tourism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6C050CE1-36C3-AD26-35E8-08A0A46A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09521" y="6548799"/>
            <a:ext cx="3500715" cy="309201"/>
          </a:xfrm>
        </p:spPr>
        <p:txBody>
          <a:bodyPr/>
          <a:lstStyle/>
          <a:p>
            <a:fld id="{9D382B22-FA51-40D2-B5C6-7C118CC423EF}" type="datetime1">
              <a:rPr lang="en-IN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2272A21B-A3D7-F227-5CF6-377E4ACF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2330" y="6555723"/>
            <a:ext cx="5938836" cy="309201"/>
          </a:xfrm>
        </p:spPr>
        <p:txBody>
          <a:bodyPr/>
          <a:lstStyle/>
          <a:p>
            <a:r>
              <a:rPr lang="en-US" sz="1050" b="1" dirty="0">
                <a:solidFill>
                  <a:schemeClr val="tx1"/>
                </a:solidFill>
              </a:rPr>
              <a:t>EVOLUTION OF LANGUAGE FROM: GRUNTS TO GLOBAL</a:t>
            </a:r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329B460-9F2A-FEC1-7B2D-904598A7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329307"/>
            <a:ext cx="811019" cy="503578"/>
          </a:xfrm>
        </p:spPr>
        <p:txBody>
          <a:bodyPr/>
          <a:lstStyle/>
          <a:p>
            <a:fld id="{00AE19B1-889D-4E27-B5DC-31C7935892F3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76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3D85-B60D-AB15-F010-6E33FE8B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 </a:t>
            </a:r>
            <a:endParaRPr lang="en-I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9431EAE-DE34-5563-E612-04D1227E8D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336873"/>
            <a:ext cx="5211977" cy="35993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1. Language as a Bridge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Georgia" panose="02040502050405020303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Connecting Cultures</a:t>
            </a:r>
            <a:endParaRPr lang="en-US" altLang="en-US" sz="1100">
              <a:latin typeface="Georgia" panose="02040502050405020303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Enhancing Communication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100" i="0" u="none" strike="noStrike" cap="none" normalizeH="0" baseline="0">
              <a:ln>
                <a:noFill/>
              </a:ln>
              <a:effectLst/>
              <a:latin typeface="Georgia" panose="02040502050405020303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2. Balancing Innovation and Tradition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Georgia" panose="02040502050405020303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Technological Benefits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Preserving Heritage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100" i="0" u="none" strike="noStrike" cap="none" normalizeH="0" baseline="0">
              <a:ln>
                <a:noFill/>
              </a:ln>
              <a:effectLst/>
              <a:latin typeface="Georgia" panose="02040502050405020303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3. Adapting to Change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Georgia" panose="02040502050405020303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Embracing Multilingualism.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Continuous Learning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1100">
              <a:latin typeface="Georgia" panose="02040502050405020303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4. Future Prospects</a:t>
            </a: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Georgia" panose="02040502050405020303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Global Collaboration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effectLst/>
                <a:latin typeface="Georgia" panose="02040502050405020303" pitchFamily="18" charset="0"/>
              </a:rPr>
              <a:t>Cultural Enrichment.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Conceptual symbol of multiracial human ...">
            <a:extLst>
              <a:ext uri="{FF2B5EF4-FFF2-40B4-BE49-F238E27FC236}">
                <a16:creationId xmlns:a16="http://schemas.microsoft.com/office/drawing/2014/main" id="{D240118B-BC3A-6B94-5AFB-44D25801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33526" b="2"/>
          <a:stretch/>
        </p:blipFill>
        <p:spPr bwMode="auto">
          <a:xfrm>
            <a:off x="6299704" y="2095803"/>
            <a:ext cx="2692907" cy="3598789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Age of AI has begun | Bill Gates">
            <a:extLst>
              <a:ext uri="{FF2B5EF4-FFF2-40B4-BE49-F238E27FC236}">
                <a16:creationId xmlns:a16="http://schemas.microsoft.com/office/drawing/2014/main" id="{6AE8A7D4-3697-A4ED-1668-FE9B9085E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5" r="33985" b="-1"/>
          <a:stretch/>
        </p:blipFill>
        <p:spPr bwMode="auto">
          <a:xfrm>
            <a:off x="9209664" y="2336872"/>
            <a:ext cx="2692907" cy="3598789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812E8-4E25-48C5-41FD-27E8B676C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76587" y="5858625"/>
            <a:ext cx="3500715" cy="309201"/>
          </a:xfrm>
        </p:spPr>
        <p:txBody>
          <a:bodyPr/>
          <a:lstStyle/>
          <a:p>
            <a:fld id="{CF23964A-1E14-4D66-B71E-701F120EDCC9}" type="datetime1">
              <a:rPr lang="en-IN" sz="1050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6AD0A-2F4C-F210-E72F-4C2993AD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9933" y="5781060"/>
            <a:ext cx="5938836" cy="309201"/>
          </a:xfrm>
        </p:spPr>
        <p:txBody>
          <a:bodyPr/>
          <a:lstStyle/>
          <a:p>
            <a:r>
              <a:rPr lang="en-US" sz="1050" b="1" dirty="0">
                <a:solidFill>
                  <a:schemeClr val="tx1"/>
                </a:solidFill>
              </a:rPr>
              <a:t>EVOLUTION OF LANGUAGE FROM: GRUNTS TO GLOBAL</a:t>
            </a:r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142D1-0C2F-5347-7D80-11ED98A9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243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D8B1F2-08C2-48E8-3585-97A7883B9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-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1D27A-0206-76A9-3E57-E68C5C6F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u="sng">
                <a:solidFill>
                  <a:srgbClr val="FFFFFE"/>
                </a:solidFill>
              </a:rPr>
              <a:t>Introduction The Evolution of Language: From</a:t>
            </a:r>
            <a:br>
              <a:rPr lang="en-US" sz="2000" u="sng">
                <a:solidFill>
                  <a:srgbClr val="FFFFFE"/>
                </a:solidFill>
              </a:rPr>
            </a:br>
            <a:r>
              <a:rPr lang="en-US" sz="2000" u="sng">
                <a:solidFill>
                  <a:srgbClr val="FFFFFE"/>
                </a:solidFill>
              </a:rPr>
              <a:t>Grunts to Gestures </a:t>
            </a:r>
            <a:endParaRPr lang="en-US" sz="2000">
              <a:solidFill>
                <a:srgbClr val="FFFFFE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95D2F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038F467-2BA5-86AB-674A-5930373F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469600" y="6584201"/>
            <a:ext cx="3500715" cy="309201"/>
          </a:xfrm>
        </p:spPr>
        <p:txBody>
          <a:bodyPr/>
          <a:lstStyle/>
          <a:p>
            <a:fld id="{58A54CB1-17D2-442A-998C-26B508F9D7E4}" type="datetime1">
              <a:rPr lang="en-IN" sz="1050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19F6B4-36A0-D74B-9F4C-01D5ADB4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248" y="6548789"/>
            <a:ext cx="5938836" cy="30920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EVOLUTION OF LANGUAGE FROM: GRUNTS TO GLOBAL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F2716-A3E5-8816-6519-3CD216E3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582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760F5E-DAC5-0803-47B7-91698796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Early communications</a:t>
            </a:r>
            <a:br>
              <a:rPr lang="en-US" u="sng"/>
            </a:b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BBF9C-CF1E-C2E2-08B3-BC9882EC377A}"/>
              </a:ext>
            </a:extLst>
          </p:cNvPr>
          <p:cNvSpPr txBox="1"/>
          <p:nvPr/>
        </p:nvSpPr>
        <p:spPr>
          <a:xfrm>
            <a:off x="1451579" y="2015732"/>
            <a:ext cx="555035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Gestural Communication</a:t>
            </a:r>
          </a:p>
          <a:p>
            <a:pPr marL="5143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5143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Grunts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26218-C9BC-F4D2-6CED-BF5BDEF8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0" r="13862"/>
          <a:stretch/>
        </p:blipFill>
        <p:spPr>
          <a:xfrm>
            <a:off x="8145185" y="481109"/>
            <a:ext cx="2731653" cy="249190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8589E3-F8BD-5B8C-8395-933270439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7473594" y="3202737"/>
            <a:ext cx="4074836" cy="23634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03EEE90C-D83A-D59B-7E5A-EABD27D2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678829" y="5816216"/>
            <a:ext cx="3500715" cy="309201"/>
          </a:xfrm>
        </p:spPr>
        <p:txBody>
          <a:bodyPr/>
          <a:lstStyle/>
          <a:p>
            <a:fld id="{E9256F1A-3665-487B-ABAE-8F33A3A4CF0F}" type="datetime1">
              <a:rPr lang="en-IN" sz="1050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B7119-D104-986D-F6A8-EC33B0C6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5907" y="5874069"/>
            <a:ext cx="5938836" cy="30920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EVOLUTION OF LANGUAGE FROM: GRUNTS TO GLOBAL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AAB97-3E1B-FE91-7F0F-606904E7F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54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D6A2A-D06A-AA73-8F27-E5C28A535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30150" b="1"/>
          <a:stretch/>
        </p:blipFill>
        <p:spPr>
          <a:xfrm>
            <a:off x="2" y="10"/>
            <a:ext cx="4634681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CEE45F-C660-D2EA-D3A6-8F12CBABC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2" r="12342" b="2"/>
          <a:stretch/>
        </p:blipFill>
        <p:spPr>
          <a:xfrm>
            <a:off x="4634683" y="10"/>
            <a:ext cx="7555777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5776917-FBDE-41A0-9D35-35F5899C6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1704" y="639571"/>
            <a:ext cx="5710296" cy="5572810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C0BB23-A36D-44C7-8D99-99C77C2E7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40846" y="1847088"/>
            <a:ext cx="4226382" cy="0"/>
          </a:xfrm>
          <a:prstGeom prst="line">
            <a:avLst/>
          </a:prstGeom>
          <a:ln w="31750">
            <a:solidFill>
              <a:srgbClr val="6E89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36E2978-2AEF-6058-8642-FB299A87C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847" y="804519"/>
            <a:ext cx="4226381" cy="1049235"/>
          </a:xfrm>
        </p:spPr>
        <p:txBody>
          <a:bodyPr anchor="t">
            <a:normAutofit/>
          </a:bodyPr>
          <a:lstStyle/>
          <a:p>
            <a:r>
              <a:rPr lang="en-US" b="1" u="sng">
                <a:solidFill>
                  <a:srgbClr val="FFFFFE"/>
                </a:solidFill>
                <a:latin typeface="Arial Narrow" panose="020B0606020202030204" pitchFamily="34" charset="0"/>
              </a:rPr>
              <a:t>The Role of Grunts and Gestures</a:t>
            </a:r>
            <a:endParaRPr lang="en-IN">
              <a:solidFill>
                <a:srgbClr val="FFFFFE"/>
              </a:solidFill>
            </a:endParaRP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FCCB5B77-FA26-8B8E-AC5C-F92B8B0772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40847" y="2015732"/>
          <a:ext cx="4226381" cy="4026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605564-9BC0-E030-25C0-AAADB17A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C7120-03BC-43E4-8DA6-401E0B3AA172}" type="datetime1">
              <a:rPr lang="en-IN" sz="1050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E4FC2-68DF-C492-D713-B7D5BE58E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85F96-C5BF-5C3A-96BF-2ECACC4D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97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308E1C-3187-3840-87A0-17863BC4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030838" y="5840529"/>
            <a:ext cx="3500715" cy="309201"/>
          </a:xfrm>
        </p:spPr>
        <p:txBody>
          <a:bodyPr/>
          <a:lstStyle/>
          <a:p>
            <a:fld id="{19D614F7-775F-425C-8618-13DA3345D24A}" type="datetime1">
              <a:rPr lang="en-IN" sz="1050" smtClean="0">
                <a:solidFill>
                  <a:schemeClr val="tx1"/>
                </a:solidFill>
              </a:rPr>
              <a:t>05-08-2024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FBEEE-1FAB-9CD4-542B-332D445C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3287" y="5795477"/>
            <a:ext cx="5938836" cy="309201"/>
          </a:xfrm>
        </p:spPr>
        <p:txBody>
          <a:bodyPr/>
          <a:lstStyle/>
          <a:p>
            <a:r>
              <a:rPr lang="en-US" sz="1050" b="1" dirty="0">
                <a:solidFill>
                  <a:schemeClr val="tx1"/>
                </a:solidFill>
              </a:rPr>
              <a:t>EVOLUTION OF LANGUAGE FROM: GRUNTS TO GLOBAL</a:t>
            </a:r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6E059-B93F-0338-DD2D-229E4A26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5</a:t>
            </a:fld>
            <a:endParaRPr lang="en-IN" dirty="0"/>
          </a:p>
        </p:txBody>
      </p:sp>
      <p:pic>
        <p:nvPicPr>
          <p:cNvPr id="8" name="WhatsApp Video 2024-08-05 at 9.59.26 PM">
            <a:hlinkClick r:id="" action="ppaction://media"/>
            <a:extLst>
              <a:ext uri="{FF2B5EF4-FFF2-40B4-BE49-F238E27FC236}">
                <a16:creationId xmlns:a16="http://schemas.microsoft.com/office/drawing/2014/main" id="{238DEFF3-070D-064C-3BEB-D52B17A07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1265" y="1477077"/>
            <a:ext cx="6215506" cy="30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5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76C889-36BF-C70D-A70D-D845985C3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595" r="-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7EDE-8A97-40FA-6FDE-FA6027D9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u="sng">
                <a:solidFill>
                  <a:srgbClr val="FFFFFE"/>
                </a:solidFill>
              </a:rPr>
              <a:t>From Grunts to Grammar</a:t>
            </a:r>
            <a:endParaRPr lang="en-US" sz="3000">
              <a:solidFill>
                <a:srgbClr val="FFFFFE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FECA7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C208293B-6AED-290D-0306-43D0DA30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5D788-E1EE-4954-91A8-439D9EE56DC1}" type="datetime1">
              <a:rPr lang="en-IN" smtClean="0"/>
              <a:t>05-08-2024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5D642-7C23-CA21-00F4-395E3C10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EVOLUTION OF LANGUAGE FROM: GRUNTS TO GLOBAL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CC29D-AE23-690F-8157-F3FD3FEF0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301336" y="134930"/>
            <a:ext cx="811019" cy="503578"/>
          </a:xfrm>
        </p:spPr>
        <p:txBody>
          <a:bodyPr/>
          <a:lstStyle/>
          <a:p>
            <a:fld id="{00AE19B1-889D-4E27-B5DC-31C7935892F3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820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33C4FC-B8EB-94CE-3E3E-FD887072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 sz="2200"/>
              <a:t>THE DEVELOPMENT OF SPOKEN LANGUAGE </a:t>
            </a:r>
            <a:br>
              <a:rPr lang="en-US" sz="2200"/>
            </a:br>
            <a:endParaRPr lang="en-IN" sz="2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B0994783-575A-D3B3-76F2-497FB672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5" r="5425" b="4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37BC6-EBD6-FC20-2F18-B6A910C5B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ANATOMICAL CHANGES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COGNITIVE LEAPS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SOCIAL ADVANTAGE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ADVANCEMENT IN VOCAL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MEMORY AND LANGUAGE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SOCIAL INTERACTION AND LANGUAGE</a:t>
            </a:r>
          </a:p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3A26D1A3-5FBF-8C15-70DA-108A265A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555419" y="5841283"/>
            <a:ext cx="3500715" cy="309201"/>
          </a:xfrm>
        </p:spPr>
        <p:txBody>
          <a:bodyPr/>
          <a:lstStyle/>
          <a:p>
            <a:fld id="{CD27E624-D9EA-42C9-AE53-AF20A105E6A0}" type="datetime1">
              <a:rPr lang="en-IN" sz="1050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0186C-D9CA-F376-9DFE-1002AA91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1916" y="5741655"/>
            <a:ext cx="5938836" cy="30920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EVOLUTION OF LANGUAGE FROM: GRUNTS TO GLOBAL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7882-4E01-8149-328D-2AA844EB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422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8B70-7A76-D3DF-C33B-7EB94B5F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SPOKEN LANGUAGES  WORLD WIDE IN 2023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E9F1B8E-B0EA-D9DA-6683-7510A034D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716395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A1D9C-0433-1722-0037-E3F0595A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209636" y="5765600"/>
            <a:ext cx="3500715" cy="309201"/>
          </a:xfrm>
        </p:spPr>
        <p:txBody>
          <a:bodyPr/>
          <a:lstStyle/>
          <a:p>
            <a:fld id="{8165163F-43B9-4F64-AEBD-A2F537EF62CE}" type="datetime1">
              <a:rPr lang="en-IN" sz="1050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93A1B-D7D4-0637-E4C1-44CCB08B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582" y="5765599"/>
            <a:ext cx="5938836" cy="309201"/>
          </a:xfrm>
        </p:spPr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EVOLUTION OF LANGUAGE FROM: GRUNTS TO GLOBAL</a:t>
            </a:r>
            <a:endParaRPr lang="en-IN" sz="11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9443A-87F6-FF9B-3112-9524A17E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56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8E51B09-2B9E-4D82-A5F8-29F85CBE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240118-40F3-4A1C-85DC-4E58525CB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69951F-7B8C-4336-BC68-9BA9843C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7463259" y="583365"/>
            <a:chExt cx="4074533" cy="5181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D48101-E230-4669-8C1B-39BAAB2BB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8FA112-D8F0-41D3-9171-B0A3110E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087EE4-E285-4C8E-AC5F-CAE7D1FDE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0359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D07CCCE-999B-D1C3-D8EA-8A055A8C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043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sz="2200"/>
              <a:t>The Development of Written Language</a:t>
            </a:r>
            <a:br>
              <a:rPr lang="en-US" sz="2200"/>
            </a:br>
            <a:endParaRPr lang="en-IN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09644-83BD-10C1-EC00-4FD465954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377"/>
          <a:stretch/>
        </p:blipFill>
        <p:spPr>
          <a:xfrm>
            <a:off x="1285438" y="1116345"/>
            <a:ext cx="2799103" cy="38661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8F31-A3C1-A340-9C1D-46002FF6A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043" y="2015732"/>
            <a:ext cx="5550355" cy="34506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Prehistoric Origins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Proto writing systems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Early writing systems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Development of alphabets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Modern writing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Printing and Digital Writing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8AF6BD-5D32-4F8F-98B6-05F8A439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7013E4-D33D-425E-B32E-DE7D5CB5F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9F1ECD30-7AFB-0855-1F83-908BDECE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367391" y="5816747"/>
            <a:ext cx="3500715" cy="309201"/>
          </a:xfrm>
        </p:spPr>
        <p:txBody>
          <a:bodyPr/>
          <a:lstStyle/>
          <a:p>
            <a:fld id="{538737F3-A096-4486-B63F-B9EF68FBDF6E}" type="datetime1">
              <a:rPr lang="en-IN" sz="1050" b="1" smtClean="0">
                <a:solidFill>
                  <a:schemeClr val="tx1"/>
                </a:solidFill>
              </a:rPr>
              <a:t>05-08-2024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9367D-717E-B76C-332E-7FBA76D6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3259" y="5790769"/>
            <a:ext cx="5938836" cy="309201"/>
          </a:xfrm>
        </p:spPr>
        <p:txBody>
          <a:bodyPr/>
          <a:lstStyle/>
          <a:p>
            <a:r>
              <a:rPr lang="en-US" sz="1050" b="1" dirty="0">
                <a:solidFill>
                  <a:schemeClr val="tx1"/>
                </a:solidFill>
              </a:rPr>
              <a:t>EVOLUTION OF LANGUAGE FROM: GRUNTS TO GLOBAL</a:t>
            </a:r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B300B-6DC1-E263-ADD5-7E49AC83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19B1-889D-4E27-B5DC-31C7935892F3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99620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395</TotalTime>
  <Words>503</Words>
  <Application>Microsoft Office PowerPoint</Application>
  <PresentationFormat>Widescreen</PresentationFormat>
  <Paragraphs>155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Agency FB</vt:lpstr>
      <vt:lpstr>Aptos</vt:lpstr>
      <vt:lpstr>Arial</vt:lpstr>
      <vt:lpstr>Arial Narrow</vt:lpstr>
      <vt:lpstr>DM Sans</vt:lpstr>
      <vt:lpstr>Georgia</vt:lpstr>
      <vt:lpstr>Gill Sans MT</vt:lpstr>
      <vt:lpstr>Libre Baskerville</vt:lpstr>
      <vt:lpstr>Tahoma</vt:lpstr>
      <vt:lpstr>Wingdings</vt:lpstr>
      <vt:lpstr>Gallery</vt:lpstr>
      <vt:lpstr>Evolution of Language: From Grunts to Global</vt:lpstr>
      <vt:lpstr>Introduction The Evolution of Language: From Grunts to Gestures </vt:lpstr>
      <vt:lpstr>Early communications </vt:lpstr>
      <vt:lpstr>The Role of Grunts and Gestures</vt:lpstr>
      <vt:lpstr>PowerPoint Presentation</vt:lpstr>
      <vt:lpstr>From Grunts to Grammar</vt:lpstr>
      <vt:lpstr>THE DEVELOPMENT OF SPOKEN LANGUAGE  </vt:lpstr>
      <vt:lpstr>THE MOST SPOKEN LANGUAGES  WORLD WIDE IN 2023</vt:lpstr>
      <vt:lpstr>The Development of Written Language </vt:lpstr>
      <vt:lpstr>The Diversity of Global Languages </vt:lpstr>
      <vt:lpstr>The Influence of Technology on Language Evolution </vt:lpstr>
      <vt:lpstr>The Importance of Language Preservation </vt:lpstr>
      <vt:lpstr>The Power of Language to Connect Humanity</vt:lpstr>
      <vt:lpstr>PowerPoint Presentation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sawantlisha25@gmail.com</dc:creator>
  <cp:lastModifiedBy>Akshata Kadam</cp:lastModifiedBy>
  <cp:revision>10</cp:revision>
  <dcterms:created xsi:type="dcterms:W3CDTF">2024-07-26T12:18:18Z</dcterms:created>
  <dcterms:modified xsi:type="dcterms:W3CDTF">2024-08-05T16:31:20Z</dcterms:modified>
</cp:coreProperties>
</file>